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44"/>
  </p:notesMasterIdLst>
  <p:sldIdLst>
    <p:sldId id="643" r:id="rId4"/>
    <p:sldId id="257" r:id="rId5"/>
    <p:sldId id="617" r:id="rId6"/>
    <p:sldId id="618" r:id="rId7"/>
    <p:sldId id="619" r:id="rId8"/>
    <p:sldId id="620" r:id="rId9"/>
    <p:sldId id="621" r:id="rId10"/>
    <p:sldId id="622" r:id="rId11"/>
    <p:sldId id="623" r:id="rId12"/>
    <p:sldId id="624" r:id="rId13"/>
    <p:sldId id="625" r:id="rId14"/>
    <p:sldId id="626" r:id="rId15"/>
    <p:sldId id="627" r:id="rId16"/>
    <p:sldId id="428" r:id="rId17"/>
    <p:sldId id="650" r:id="rId18"/>
    <p:sldId id="380" r:id="rId19"/>
    <p:sldId id="648" r:id="rId20"/>
    <p:sldId id="633" r:id="rId21"/>
    <p:sldId id="649" r:id="rId22"/>
    <p:sldId id="397" r:id="rId23"/>
    <p:sldId id="644" r:id="rId24"/>
    <p:sldId id="645" r:id="rId25"/>
    <p:sldId id="646" r:id="rId26"/>
    <p:sldId id="647" r:id="rId27"/>
    <p:sldId id="651" r:id="rId28"/>
    <p:sldId id="652" r:id="rId29"/>
    <p:sldId id="653" r:id="rId30"/>
    <p:sldId id="654" r:id="rId31"/>
    <p:sldId id="655" r:id="rId32"/>
    <p:sldId id="656" r:id="rId33"/>
    <p:sldId id="657" r:id="rId34"/>
    <p:sldId id="658" r:id="rId35"/>
    <p:sldId id="659" r:id="rId36"/>
    <p:sldId id="660" r:id="rId37"/>
    <p:sldId id="661" r:id="rId38"/>
    <p:sldId id="662" r:id="rId39"/>
    <p:sldId id="663" r:id="rId40"/>
    <p:sldId id="664" r:id="rId41"/>
    <p:sldId id="665" r:id="rId42"/>
    <p:sldId id="666" r:id="rId43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2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4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203.000000 328.000000,'70.000000'0.000000,"0.000000"0.000000,0.000000 0.000000,17.000000 0.000000,-34.000000 0.000000,52.000000 0.000000,-53.000000 0.000000,35.000000 0.000000,-17.000000 0.000000,0.000000 0.000000,-17.000000 0.000000,-1.000000 0.000000,1.000000 0.000000,17.000000 0.000000,-1.000000 0.000000,-16.000000-9.000000,17.000000 9.000000,-18.000000 0.000000,1.000000 0.000000,-1.000000 0.000000,1.000000 0.000000,-1.000000 0.000000,1.000000 0.000000,-1.000000 0.000000,0.000000 0.000000,1.000000 0.000000,-1.000000 0.000000,1.000000 0.000000,-1.000000 0.000000,1.000000 0.000000,-1.000000 0.000000,1.000000 0.000000</inkml:trace>
</inkml:ink>
</file>

<file path=ppt/ink/ink10.xml><?xml version="1.0" encoding="utf-8"?>
<inkml:ink xmlns:inkml="http://www.w3.org/2003/InkML">
  <annotation type="ScanImages2ExtractSignatures">1</annotation>
  <annotation type="ScanImagesWidth">-2111794944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1059.000000 567.000000,'53.000000'0.000000,"-1.000000"0.000000,1.000000 0.000000,17.000000 0.000000,-17.000000 0.000000,0.000000 0.000000,-1.000000 0.000000,1.000000 0.000000,0.000000 0.000000,-1.000000 0.000000,1.000000 0.000000,0.000000 0.000000,0.000000 0.000000,-1.000000 0.000000,1.000000 0.000000,0.000000 0.000000,17.000000 0.000000,0.000000 0.000000,0.000000 0.000000,1.000000 0.000000,-1.000000 16.000000,0.000000 0.000000,0.000000 0.000000,1.000000-16.000000,-19.000000 16.000000,1.000000-16.000000,17.000000 16.000000,-17.000000-16.000000,17.000000 0.000000,1.000000 0.000000,-1.000000 0.000000,0.000000 0.000000,0.000000 0.000000,1.000000 0.000000,-19.000000 0.000000,1.000000 0.000000,0.000000 0.000000,-1.000000 0.000000,19.000000 0.000000,-1.000000 0.000000,-17.000000 0.000000,-1.000000 0.000000,1.000000 0.000000,0.000000 0.000000,17.000000 0.000000,-17.000000 0.000000,-1.000000 0.000000,1.000000 0.000000,0.000000 0.000000,17.000000 0.000000,0.000000 0.000000,-17.000000 0.000000,0.000000 0.000000,-1.000000 0.000000,1.000000 0.000000,0.000000 0.000000,-1.000000 0.000000,1.000000 0.000000,0.000000 0.000000,-1.000000 0.000000,1.000000 0.000000,0.000000 15.000000,0.000000-15.000000,17.000000 16.000000,0.000000 0.000000,-17.000000 0.000000,-1.000000-16.000000</inkml:trace>
</inkml:ink>
</file>

<file path=ppt/ink/ink100.xml><?xml version="1.0" encoding="utf-8"?>
<inkml:ink xmlns:inkml="http://www.w3.org/2003/InkML">
  <annotation type="ScanImages2ExtractSignatures">1</annotation>
  <annotation type="ScanImagesWidth">3145772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910.000000 603.000000,'-70.000000'0.000000,"17.000000"0.000000,1.000000 35.000000,0.000000-18.000000,-1.000000 1.000000,1.000000-1.000000,-1.000000 18.000000,1.000000-18.000000,35.000000 35.000000,-18.000000 0.000000,0.000000 1.000000,35.000000-1.000000,-18.000000 0.000000,-17.000000 0.000000,18.000000 0.000000,17.000000 0.000000,0.000000 1.000000,0.000000-1.000000,0.000000 0.000000,0.000000 0.000000,35.000000 0.000000,-18.000000 0.000000,36.000000-17.000000,-1.000000-17.000000,0.000000-1.000000,1.000000 18.000000,-1.000000-18.000000,1.000000 1.000000,-1.000000-1.000000,0.000000 18.000000,1.000000-1.000000,-1.000000-34.000000,0.000000 35.000000,1.000000-35.000000,-1.000000 18.000000,1.000000-18.000000,16.000000 0.000000,1.000000 0.000000,-17.000000 0.000000,-1.000000 0.000000,0.000000 0.000000,1.000000 0.000000,-1.000000 0.000000,0.000000 0.000000,1.000000-35.000000,-1.000000 0.000000,1.000000-17.000000,-18.000000 0.000000,17.000000 0.000000,-17.000000-18.000000,0.000000 18.000000,0.000000 0.000000,-18.000000 0.000000,1.000000-1.000000,-18.000000 1.000000,0.000000 0.000000,-18.000000 0.000000,-17.000000 0.000000,0.000000 0.000000,0.000000-1.000000,-17.000000 19.000000,0.000000-1.000000,-1.000000 35.000000,1.000000-35.000000,-1.000000 35.000000,1.000000-17.000000,0.000000 17.000000,-1.000000 0.000000,1.000000 0.000000,0.000000 0.000000,-1.000000 0.000000,1.000000 0.000000,-18.000000 0.000000,18.000000 17.000000,-1.000000-17.000000,1.000000 17.000000,0.000000-17.000000,-18.000000 35.000000,17.000000-17.000000,1.000000-1.000000,0.000000 18.000000</inkml:trace>
</inkml:ink>
</file>

<file path=ppt/ink/ink101.xml><?xml version="1.0" encoding="utf-8"?>
<inkml:ink xmlns:inkml="http://www.w3.org/2003/InkML">
  <annotation type="ScanImages2ExtractSignatures">1</annotation>
  <annotation type="ScanImagesWidth">-866842038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699.000000 773.000000,'0.000000'51.000000,"-52.000000"-17.000000,18.000000 17.000000,-18.000000-16.000000,0.000000 16.000000,1.000000-17.000000,33.000000 17.000000,-16.000000 1.000000,86.000000-35.000000,-1.000000-17.000000,1.000000 0.000000,0.000000 0.000000,-1.000000 0.000000,1.000000 0.000000,0.000000 0.000000,-1.000000 0.000000,1.000000 0.000000,0.000000 0.000000,-1.000000 0.000000,1.000000-17.000000,-52.000000-35.000000,-35.000000 1.000000,-16.000000 0.000000,16.000000 0.000000,-16.000000-1.000000,-1.000000 18.000000,35.000000-17.000000,-35.000000 17.000000,18.000000-18.000000,17.000000 1.000000,-1.000000 102.000000,-16.000000 1.000000,-1.000000-1.000000,1.000000 0.000000,0.000000 0.000000,16.000000 1.000000,1.000000-1.000000,0.000000 0.000000,0.000000 1.000000,-1.000000-1.000000,70.000000-34.000000,0.000000-17.000000,-1.000000-17.000000,1.000000 0.000000,0.000000 0.000000,-1.000000 0.000000,1.000000-1.000000,0.000000 1.000000,-1.000000 0.000000,1.000000 17.000000,0.000000-34.000000,-1.000000 34.000000,-16.000000-51.000000,-87.000000 0.000000,0.000000-1.000000,1.000000 18.000000,-1.000000 0.000000,0.000000 0.000000,18.000000-18.000000</inkml:trace>
</inkml:ink>
</file>

<file path=ppt/ink/ink102.xml><?xml version="1.0" encoding="utf-8"?>
<inkml:ink xmlns:inkml="http://www.w3.org/2003/InkML">
  <annotation type="ScanImages2ExtractSignatures">1</annotation>
  <annotation type="ScanImagesWidth">-2121200384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949.000000 1029.000000,'70.000000'-17.000000,"18.000000"17.000000,-17.000000 0.000000,-19.000000 0.000000,36.000000-17.000000,-17.000000 17.000000,-1.000000 0.000000,-17.000000 0.000000,-1.000000 0.000000,1.000000 0.000000,0.000000 0.000000,0.000000 0.000000,-1.000000-17.000000,1.000000 0.000000,0.000000 17.000000,0.000000-16.000000,-1.000000 16.000000,1.000000 0.000000,0.000000-34.000000,-1.000000 34.000000,1.000000 0.000000,0.000000 0.000000,0.000000 0.000000,-1.000000 0.000000,1.000000 0.000000,0.000000 0.000000,0.000000 0.000000,-1.000000 0.000000,19.000000-17.000000,-19.000000 17.000000,19.000000-17.000000,-18.000000 17.000000,17.000000 0.000000,-17.000000-17.000000,17.000000 17.000000,-17.000000 0.000000,-1.000000 0.000000,1.000000 0.000000,17.000000 0.000000,-17.000000 0.000000,0.000000 0.000000,0.000000 0.000000,17.000000 0.000000,0.000000 0.000000,-17.000000 0.000000,17.000000 0.000000,1.000000 0.000000,-1.000000 0.000000,0.000000 0.000000,1.000000 0.000000,-19.000000 0.000000,19.000000 0.000000,-19.000000 0.000000,1.000000 0.000000,0.000000 0.000000,0.000000-17.000000,-1.000000 17.000000,19.000000 0.000000,-1.000000 0.000000,0.000000-17.000000,-17.000000 0.000000,17.000000 17.000000,-17.000000-17.000000,0.000000 0.000000,0.000000 17.000000,17.000000-17.000000,-17.000000 1.000000,0.000000 16.000000,-1.000000 0.000000,71.000000-17.000000,-52.000000 0.000000,-19.000000 17.000000,19.000000 0.000000,-19.000000 0.000000,1.000000 0.000000,0.000000-17.000000,0.000000 17.000000,-1.000000 0.000000,1.000000 0.000000,0.000000-17.000000,0.000000 17.000000,-1.000000 0.000000,19.000000-17.000000,-19.000000 17.000000,1.000000 0.000000,0.000000 0.000000,0.000000-17.000000,-1.000000 17.000000</inkml:trace>
</inkml:ink>
</file>

<file path=ppt/ink/ink103.xml><?xml version="1.0" encoding="utf-8"?>
<inkml:ink xmlns:inkml="http://www.w3.org/2003/InkML">
  <annotation type="ScanImages2ExtractSignatures">1</annotation>
  <annotation type="ScanImagesWidth">3145760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994.000000 548.000000,'52.000000'16.000000,"1.000000"0.000000,-1.000000-16.000000,1.000000 15.000000,-1.000000 1.000000,18.000000-16.000000,-17.000000 0.000000,17.000000 0.000000,0.000000 16.000000,0.000000 0.000000,35.000000-16.000000,-53.000000 0.000000,1.000000 15.000000,-1.000000-15.000000,1.000000 0.000000,-1.000000 0.000000,1.000000 0.000000,-1.000000 0.000000,0.000000 0.000000,1.000000 0.000000,-1.000000 0.000000,1.000000 0.000000,-1.000000 0.000000,1.000000 0.000000,-1.000000 0.000000,1.000000 16.000000,-1.000000-16.000000,1.000000 0.000000,-1.000000 0.000000,18.000000 0.000000,-17.000000 0.000000,-1.000000 0.000000,18.000000 0.000000,-17.000000 0.000000,-1.000000 0.000000,1.000000 0.000000</inkml:trace>
</inkml:ink>
</file>

<file path=ppt/ink/ink104.xml><?xml version="1.0" encoding="utf-8"?>
<inkml:ink xmlns:inkml="http://www.w3.org/2003/InkML">
  <annotation type="ScanImages2ExtractSignatures">1</annotation>
  <annotation type="ScanImagesWidth">-2121203697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937.000000 651.000000,'53.000000'16.000000,"-1.000000"0.000000,18.000000 16.000000,1.000000-16.000000,-19.000000 1.000000,1.000000-1.000000,17.000000-16.000000,0.000000 16.000000,0.000000-16.000000,-17.000000 0.000000,17.000000 0.000000,-17.000000 0.000000,0.000000 16.000000,-1.000000-16.000000,18.000000 0.000000,-17.000000 0.000000,17.000000 0.000000,0.000000 0.000000,-17.000000 0.000000,17.000000 0.000000,-17.000000 0.000000,-1.000000 16.000000,1.000000-16.000000,0.000000 0.000000,17.000000 0.000000,18.000000 0.000000,-1.000000 0.000000,-34.000000 0.000000,35.000000 0.000000,-18.000000 0.000000,-17.000000 0.000000,-1.000000-16.000000,71.000000 0.000000,-70.000000 16.000000,-1.000000 0.000000,19.000000 0.000000,-1.000000 0.000000,0.000000 0.000000,0.000000 0.000000,-17.000000 0.000000,17.000000 0.000000,0.000000 0.000000,0.000000 0.000000,0.000000 0.000000,18.000000 0.000000,-18.000000 0.000000,1.000000 0.000000,-19.000000 0.000000,1.000000 0.000000,-1.000000 0.000000</inkml:trace>
</inkml:ink>
</file>

<file path=ppt/ink/ink10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165.000000 758.000000,'51.000000'0.000000,"18.000000"0.000000,0.000000 0.000000,-1.000000 0.000000,1.000000 0.000000,-18.000000 0.000000,18.000000 0.000000,-1.000000 0.000000,-16.000000 0.000000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223.000000 770.000000,'0.000000'49.000000,"53.000000"-16.000000,-1.000000 17.000000,1.000000-17.000000,-1.000000 0.000000,1.000000-16.000000,-1.000000-1.000000,1.000000-16.000000,-1.000000 0.000000,1.000000 0.000000,0.000000 0.000000,-1.000000 0.000000,1.000000-16.000000,-1.000000 16.000000,1.000000-17.000000,-1.000000-16.000000,1.000000 17.000000,-1.000000-1.000000,1.000000 1.000000,-1.000000-18.000000,1.000000 1.000000,0.000000 17.000000,-1.000000 16.000000,1.000000 0.000000,-1.000000-17.000000,1.000000 17.000000,-1.000000 0.000000,1.000000 0.000000,-1.000000 0.000000,1.000000 0.000000,0.000000 33.000000,-1.000000 0.000000,1.000000 1.000000,-1.000000-34.000000,1.000000 16.000000,-1.000000-16.000000,1.000000 0.000000,-1.000000 0.000000,18.000000-33.000000,-17.000000 16.000000,17.000000 1.000000,-17.000000-1.000000,-1.000000 1.000000,18.000000-1.000000,-17.000000 17.000000,-1.000000 0.000000,1.000000 0.000000,-1.000000-33.000000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172.000000 997.000000,'53.000000'0.000000,"-1.000000"0.000000,1.000000 0.000000,-1.000000 0.000000,1.000000 0.000000,0.000000 0.000000,17.000000 0.000000,-18.000000 0.000000,1.000000-16.000000,0.000000 16.000000,-1.000000 0.000000,1.000000 0.000000,0.000000 0.000000,-1.000000-16.000000,18.000000 0.000000,-17.000000 1.000000,-1.000000 15.000000,1.000000-16.000000,0.000000 0.000000,-1.000000 16.000000,1.000000 0.000000,0.000000-16.000000,-1.000000 16.000000,1.000000-16.000000,-1.000000 16.000000,19.000000-16.000000,-19.000000 16.000000,1.000000 0.000000,-1.000000 0.000000,1.000000 0.000000,0.000000 0.000000,-1.000000 0.000000,36.000000 0.000000,-18.000000 0.000000,-17.000000 0.000000,-1.000000 0.000000,1.000000 0.000000,0.000000 0.000000,-1.000000 0.000000,1.000000 0.000000,-1.000000 0.000000,1.000000 0.000000,0.000000 0.000000,-1.000000 0.000000,1.000000 0.000000,-1.000000 16.000000,1.000000-16.000000,0.000000 0.000000,-1.000000 0.000000,18.000000 0.000000,-17.000000 0.000000,35.000000 0.000000,-18.000000 0.000000,-18.000000 0.000000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390.000000 896.000000,'53.000000'13.000000,"-1.000000"-13.000000,19.000000 0.000000,-19.000000 0.000000,1.000000 0.000000,0.000000 0.000000,17.000000 0.000000,0.000000 0.000000,0.000000 0.000000,-17.000000 0.000000,17.000000 0.000000,18.000000 0.000000,-35.000000 0.000000,34.000000 0.000000,1.000000 0.000000,-35.000000 0.000000,17.000000 0.000000,-17.000000 0.000000,34.000000 0.000000,-34.000000 0.000000,0.000000 0.000000,17.000000 0.000000,18.000000 0.000000,-18.000000 0.000000,-17.000000 0.000000,34.000000 0.000000,-34.000000 0.000000,35.000000 0.000000,0.000000 0.000000,-18.000000 0.000000,88.000000 0.000000,-106.000000 0.000000,19.000000 0.000000,16.000000 0.000000,-16.000000 0.000000,-19.000000 0.000000,19.000000 0.000000,-1.000000 0.000000,0.000000 0.000000,0.000000 0.000000,-17.000000 0.000000,-1.000000 0.000000,1.000000 0.000000,0.000000 0.000000,-1.000000 0.000000,1.000000 0.000000,0.000000 0.000000,-1.000000-13.000000,1.000000 13.000000,17.000000-27.000000,-17.000000 27.000000,35.000000 0.000000,-36.000000 0.000000</inkml:trace>
</inkml:ink>
</file>

<file path=ppt/ink/ink109.xml><?xml version="1.0" encoding="utf-8"?>
<inkml:ink xmlns:inkml="http://www.w3.org/2003/InkML">
  <annotation type="ScanImages2ExtractSignatures">1</annotation>
  <annotation type="ScanImagesWidth">3145760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793.000000 128.000000,'51.000000'0.000000,"0.000000"16.000000,0.000000 16.000000,0.000000 0.000000,-1.000000-15.000000,1.000000-1.000000,0.000000 0.000000,0.000000 16.000000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1135.000000 550.000000,'52.000000'0.000000,"1.000000"0.000000,-1.000000 0.000000,0.000000 0.000000,1.000000-16.000000,-1.000000 16.000000,0.000000 0.000000,1.000000 0.000000,-1.000000 0.000000,1.000000 0.000000,-1.000000-15.000000,0.000000-1.000000,1.000000 16.000000,-1.000000-15.000000,0.000000 15.000000,1.000000-16.000000,16.000000 1.000000,1.000000 15.000000,0.000000-16.000000,0.000000 16.000000,-18.000000 0.000000,1.000000 0.000000,-1.000000 0.000000,0.000000 0.000000,18.000000 0.000000,-18.000000 0.000000,1.000000 0.000000,-1.000000 0.000000,1.000000 0.000000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746.000000 536.000000,'52.000000'0.000000,"1.000000"0.000000,-1.000000 0.000000,1.000000 0.000000,-1.000000 0.000000,1.000000 0.000000,-1.000000-17.000000,1.000000-1.000000,-1.000000 1.000000,1.000000-1.000000,-1.000000 1.000000,1.000000 17.000000,-1.000000-18.000000,1.000000 18.000000,-1.000000 0.000000,1.000000-35.000000,-1.000000 35.000000,1.000000-35.000000,-1.000000 35.000000,1.000000-35.000000,-1.000000 35.000000,1.000000-17.000000,-1.000000-1.000000,1.000000-17.000000,-1.000000 18.000000,1.000000-1.000000,-1.000000 1.000000,1.000000-1.000000,-106.000000 18.000000,18.000000 53.000000,0.000000-1.000000,35.000000 1.000000,0.000000-1.000000,0.000000 1.000000,0.000000-1.000000,0.000000 1.000000,0.000000-1.000000,0.000000 1.000000,0.000000-1.000000,0.000000 1.000000,0.000000-1.000000,0.000000 1.000000,0.000000-1.000000,0.000000 1.000000,0.000000 0.000000,18.000000 17.000000,-1.000000-18.000000,-17.000000 18.000000,18.000000-17.000000,-18.000000-1.000000,17.000000 18.000000,-17.000000-17.000000,0.000000-1.000000,0.000000 1.000000,0.000000-1.000000,0.000000 1.000000,0.000000-1.000000,0.000000 1.000000,0.000000 0.000000,0.000000-1.000000,0.000000 18.000000,0.000000-17.000000,0.000000-1.000000,0.000000 1.000000,0.000000-1.000000,0.000000 1.000000,0.000000-1.000000,0.000000 1.000000,0.000000-1.000000,0.000000 1.000000,0.000000-1.000000,0.000000 1.000000,0.000000-1.000000,53.000000-52.000000,-36.000000-70.000000,18.000000 0.000000,18.000000 18.000000,-36.000000-1.000000,18.000000 1.000000,0.000000-1.000000,0.000000-17.000000,-17.000000 18.000000,-1.000000-1.000000,-17.000000 1.000000,35.000000-1.000000,-17.000000 1.000000,-1.000000-1.000000,36.000000 0.000000,-36.000000 1.000000,18.000000-1.000000,0.000000 1.000000,18.000000 17.000000,-36.000000-18.000000,18.000000 1.000000,18.000000-1.000000,-18.000000 1.000000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867.000000 71.000000,'17.000000'52.000000,"-1.000000"0.000000,17.000000-1.000000,-16.000000 1.000000,-17.000000 0.000000,0.000000 0.000000,16.000000 0.000000,1.000000-1.000000,0.000000 1.000000,-1.000000 0.000000,1.000000 0.000000,-1.000000 0.000000,-16.000000-1.000000,17.000000 1.000000,32.000000-17.000000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1759.000000 75.000000,'18.000000'52.000000,"-18.000000"0.000000,-52.000000-18.000000,0.000000 36.000000,0.000000-19.000000,17.000000 1.000000,-17.000000 0.000000,0.000000 0.000000,18.000000 0.000000,-18.000000-35.000000,17.000000 35.000000,-17.000000-17.000000,0.000000-1.000000,1.000000 18.000000,-1.000000-17.000000,-18.000000 0.000000,18.000000-1.000000,-17.000000 18.000000,0.000000-17.000000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854.000000 131.000000,'50.000000'35.000000,"-33.000000"17.000000,-17.000000 0.000000,17.000000 0.000000,-1.000000 0.000000,1.000000 0.000000,-17.000000 0.000000,17.000000 0.000000,0.000000 0.000000,-17.000000 1.000000,16.000000-1.000000,-16.000000 0.000000,0.000000 0.000000,0.000000 0.000000,17.000000 0.000000,0.000000 0.000000,0.000000 0.000000,-1.000000 0.000000,1.000000 0.000000,0.000000 1.000000,16.000000-1.000000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862.000000 267.000000,'70.000000'-18.000000,"-1.000000"1.000000,-16.000000 0.000000,-1.000000-18.000000,0.000000 35.000000,1.000000 0.000000,-1.000000 0.000000,0.000000 0.000000,1.000000 0.000000,-1.000000 0.000000,0.000000 0.000000,0.000000 0.000000,36.000000 0.000000,-36.000000 0.000000,0.000000 0.000000,1.000000 0.000000,-1.000000 0.000000,0.000000 0.000000,0.000000 0.000000,1.000000 0.000000,-1.000000-17.000000,0.000000 17.000000,1.000000-18.000000,-1.000000 18.000000,0.000000 0.000000,1.000000-17.000000,-53.000000 69.000000,0.000000 0.000000,0.000000 0.000000,0.000000 0.000000,0.000000 0.000000,0.000000 0.000000,0.000000 0.000000,-18.000000 0.000000,18.000000 0.000000,-35.000000 0.000000,35.000000 0.000000,-17.000000 0.000000,-1.000000 18.000000,18.000000-18.000000,0.000000 0.000000,-17.000000 0.000000,17.000000 0.000000,0.000000 0.000000</inkml:trace>
</inkml:ink>
</file>

<file path=ppt/ink/ink11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875.000000 229.000000,'52.000000'0.000000,"0.000000"-13.000000,18.000000-1.000000,-18.000000 14.000000,17.000000 0.000000,-17.000000-13.000000,0.000000 13.000000,18.000000 0.000000,-1.000000 0.000000,-16.000000 0.000000,-1.000000 0.000000,0.000000 0.000000,0.000000 0.000000,0.000000 0.000000,0.000000 0.000000,0.000000 0.000000,0.000000 0.000000,0.000000 0.000000,1.000000 0.000000,-1.000000 0.000000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1907.000000 2041.000000,'53.000000'17.000000,"-1.000000"1.000000,-17.000000 34.000000,18.000000-34.000000,0.000000-1.000000,-1.000000 18.000000,1.000000 0.000000,0.000000-17.000000,-18.000000 34.000000,18.000000-34.000000,-1.000000-1.000000,1.000000 1.000000,0.000000 17.000000,-1.000000-18.000000,1.000000 18.000000,0.000000-35.000000,-1.000000 18.000000,1.000000-18.000000,0.000000 0.000000,-1.000000 0.000000,1.000000 17.000000,0.000000-17.000000,-1.000000 0.000000,1.000000 0.000000,0.000000 0.000000,-1.000000 0.000000,19.000000 0.000000,-19.000000 0.000000,1.000000 0.000000,17.000000 0.000000,-17.000000 0.000000,17.000000 0.000000,0.000000 0.000000,0.000000 0.000000,1.000000 0.000000,-1.000000 0.000000,-17.000000 0.000000,-1.000000 0.000000,1.000000 0.000000,0.000000-17.000000,-1.000000-1.000000,19.000000 1.000000,-19.000000 17.000000,18.000000-18.000000,1.000000 1.000000,-1.000000-1.000000,0.000000 18.000000,-17.000000-17.000000,-1.000000 17.000000,1.000000-18.000000,0.000000 1.000000,0.000000-18.000000,-1.000000 17.000000,1.000000-17.000000,17.000000-17.000000,-17.000000 17.000000,-1.000000 17.000000,-16.000000-34.000000,16.000000 17.000000,1.000000-18.000000,-53.000000 1.000000,0.000000-1.000000,0.000000 0.000000,0.000000 1.000000,0.000000-1.000000,0.000000-17.000000,0.000000 18.000000,0.000000-1.000000,0.000000-17.000000,0.000000 18.000000,17.000000-18.000000,-17.000000 17.000000,0.000000 0.000000,0.000000 1.000000,0.000000-1.000000,0.000000 1.000000,0.000000-1.000000,0.000000 1.000000,0.000000-1.000000,0.000000 1.000000,0.000000-18.000000,0.000000 17.000000,0.000000-17.000000,0.000000 17.000000,0.000000 1.000000,0.000000-1.000000,-35.000000 1.000000,-17.000000 17.000000,-1.000000 0.000000,0.000000 17.000000,1.000000-34.000000,-1.000000 52.000000,-17.000000-35.000000,0.000000 17.000000,-18.000000-34.000000,17.000000 34.000000,19.000000 1.000000,-18.000000-1.000000,-1.000000 1.000000,19.000000 17.000000,-1.000000-18.000000,0.000000 18.000000,1.000000 0.000000,-1.000000 0.000000,0.000000 0.000000,-34.000000 0.000000,34.000000 0.000000,-17.000000 0.000000,-1.000000 0.000000,1.000000-17.000000,-18.000000 17.000000,1.000000 0.000000,-1.000000 0.000000,18.000000-18.000000,17.000000 18.000000,0.000000 0.000000,-35.000000 0.000000,-34.000000 0.000000,69.000000 0.000000,-17.000000 0.000000,17.000000 0.000000,-17.000000 0.000000,17.000000 0.000000,0.000000 0.000000,1.000000 0.000000,-1.000000 18.000000,0.000000-1.000000,1.000000 1.000000,-1.000000-1.000000,-17.000000 1.000000,17.000000-1.000000,0.000000 18.000000,1.000000-35.000000,-1.000000 18.000000,0.000000 17.000000,1.000000 0.000000,-1.000000-18.000000,0.000000 36.000000,1.000000-1.000000,-1.000000-17.000000,18.000000 18.000000,-18.000000-18.000000,18.000000 17.000000,-18.000000 1.000000,18.000000 0.000000,0.000000-1.000000,-17.000000-17.000000,34.000000 18.000000,-35.000000-1.000000,36.000000 1.000000,-18.000000-1.000000,35.000000 1.000000,0.000000-1.000000,-18.000000 1.000000,-17.000000-1.000000,35.000000 1.000000,0.000000 0.000000,0.000000-1.000000,0.000000 1.000000,0.000000-1.000000,53.000000 1.000000,-18.000000-1.000000,17.000000 1.000000,1.000000-18.000000,0.000000 17.000000,-1.000000-17.000000,1.000000 0.000000,0.000000 0.000000,-1.000000 18.000000,1.000000-35.000000,0.000000 34.000000,0.000000-17.000000,-1.000000 0.000000</inkml:trace>
</inkml:ink>
</file>

<file path=ppt/ink/ink117.xml><?xml version="1.0" encoding="utf-8"?>
<inkml:ink xmlns:inkml="http://www.w3.org/2003/InkML">
  <annotation type="ScanImages2ExtractSignatures">1</annotation>
  <annotation type="ScanImagesWidth">13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1472.000000 194.000000,'35.000000'52.000000,"-18.000000"1.000000,-17.000000-1.000000,0.000000 0.000000,0.000000 1.000000,0.000000-1.000000,0.000000 18.000000,0.000000-18.000000,0.000000 0.000000,-17.000000 0.000000,17.000000 1.000000,0.000000-1.000000,-18.000000 0.000000,1.000000 1.000000,-17.000000-1.000000,17.000000 0.000000,-1.000000 1.000000,-33.000000-1.000000,34.000000 18.000000,-35.000000-53.000000,18.000000 35.000000,-18.000000 1.000000,17.000000-1.000000,1.000000 0.000000,-18.000000 1.000000,1.000000-19.000000,-1.000000 1.000000,1.000000 0.000000,-1.000000-17.000000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934.000000 185.000000,'0.000000'52.000000,"0.000000"1.000000,0.000000-1.000000,0.000000 0.000000,0.000000 1.000000,35.000000-1.000000,-18.000000 0.000000,1.000000 0.000000,-18.000000 1.000000,17.000000-1.000000,-17.000000 0.000000,18.000000 1.000000,-18.000000-1.000000,17.000000 0.000000,1.000000 1.000000,-18.000000-1.000000,17.000000 0.000000,1.000000 1.000000,-18.000000-1.000000,17.000000 0.000000,-17.000000 0.000000,0.000000 1.000000,0.000000-1.000000,53.000000 0.000000,-36.000000 1.000000,18.000000-1.000000,18.000000-17.000000,-1.000000-18.000000,0.000000 18.000000,1.000000-17.000000,-1.000000-18.000000,1.000000 0.000000,-1.000000 0.000000,1.000000 0.000000,-1.000000 0.000000,0.000000 0.000000,1.000000 0.000000,-1.000000 0.000000,1.000000 0.000000,-1.000000 0.000000,1.000000 0.000000,-1.000000 0.000000,0.000000 0.000000,1.000000 0.000000,-1.000000 0.000000,1.000000 0.000000,-1.000000 0.000000,1.000000-18.000000,-1.000000 1.000000,0.000000 17.000000,1.000000-18.000000,-53.000000-34.000000,0.000000-18.000000,0.000000 0.000000,0.000000 1.000000,0.000000-1.000000,0.000000 0.000000,17.000000 18.000000,18.000000-18.000000,-35.000000 18.000000,35.000000-18.000000,0.000000-17.000000,0.000000 35.000000,-17.000000-18.000000,34.000000 0.000000,-34.000000 18.000000,-1.000000 0.000000,1.000000-1.000000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153.000000 332.000000,'53.000000'0.000000,"-1.000000"33.000000,18.000000-1.000000,-17.000000 1.000000,-1.000000-17.000000,1.000000-16.000000,0.000000 0.000000,-1.000000 32.000000,18.000000-32.000000,-17.000000 17.000000,17.000000-1.000000,-17.000000-16.000000,-1.000000 0.000000,1.000000 0.000000,-1.000000 0.000000,1.000000 0.000000,0.000000 0.000000,17.000000 0.000000,-18.000000 0.000000,18.000000 0.000000,-17.000000 0.000000,0.000000-16.000000,-1.000000 16.000000,1.000000-17.000000,-1.000000 17.000000,18.000000 0.000000,-17.000000 0.000000,0.000000-16.000000,17.000000 16.000000,0.000000 0.000000,-18.000000-16.000000,19.000000 16.000000,-19.000000 0.000000,1.000000-16.000000,-1.000000 16.000000,1.000000 0.000000,17.000000 0.000000,-17.000000 0.000000,-1.000000 0.000000,1.000000 0.000000,-1.000000 0.000000,1.000000 0.000000,0.000000 0.000000,17.000000 0.000000,-18.000000 0.000000,1.000000 0.000000,-1.000000 0.000000</inkml:trace>
</inkml:ink>
</file>

<file path=ppt/ink/ink1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330.000000 902.000000,'52.000000'0.000000,"1.000000"0.000000,-1.000000 0.000000,1.000000 0.000000,-1.000000 0.000000,1.000000 0.000000,-1.000000 0.000000,0.000000 0.000000,1.000000 0.000000,-1.000000 0.000000,1.000000 0.000000,-1.000000 0.000000,1.000000 0.000000,-1.000000 0.000000,0.000000 0.000000,1.000000 0.000000,-1.000000 0.000000,18.000000-15.000000,0.000000 15.000000,0.000000-14.000000,0.000000-1.000000,0.000000 0.000000,-18.000000 15.000000,1.000000 0.000000,17.000000 0.000000,-18.000000-15.000000,0.000000 15.000000,1.000000 0.000000,-1.000000 0.000000,1.000000 0.000000,-1.000000 0.000000,1.000000 0.000000</inkml:trace>
</inkml:ink>
</file>

<file path=ppt/ink/ink12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379.000000 423.000000,'53.000000'0.000000,"34.000000"0.000000,-16.000000 0.000000,-19.000000 0.000000,19.000000 0.000000,-1.000000 0.000000,-17.000000 0.000000,17.000000 0.000000,0.000000 0.000000,18.000000 0.000000,-18.000000 0.000000,53.000000 0.000000,-70.000000 0.000000,17.000000 0.000000,0.000000 0.000000,0.000000 0.000000,-17.000000 0.000000,17.000000 0.000000,-17.000000 0.000000,17.000000 0.000000,-17.000000 0.000000,0.000000 0.000000,-1.000000 0.000000,1.000000 0.000000,17.000000 0.000000,0.000000 0.000000,-17.000000 0.000000,17.000000 0.000000,1.000000 0.000000,-19.000000 0.000000,19.000000 0.000000,-19.000000 0.000000,18.000000 0.000000,1.000000 0.000000,-19.000000 0.000000,19.000000 0.000000,-1.000000 0.000000,18.000000 0.000000,-36.000000 0.000000,1.000000 0.000000,0.000000 0.000000,17.000000 0.000000,-17.000000 0.000000,-1.000000 0.000000,1.000000 0.000000,0.000000 0.000000,-1.000000 0.000000,1.000000-15.000000,0.000000 15.000000,-1.000000-15.000000,1.000000-1.000000,0.000000 1.000000,17.000000 15.000000,-17.000000-15.000000,-1.000000 15.000000,1.000000-15.000000,0.000000 15.000000,-1.000000 0.000000,1.000000 0.000000,0.000000 0.000000,-1.000000 0.000000</inkml:trace>
</inkml:ink>
</file>

<file path=ppt/ink/ink12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178.000000 601.000000,'52.000000'17.000000,"1.000000"-1.000000,17.000000-16.000000,-18.000000 0.000000,1.000000 0.000000,17.000000-16.000000,-18.000000 16.000000,1.000000-17.000000,-1.000000 17.000000,1.000000 0.000000,-1.000000 0.000000,18.000000 0.000000,-17.000000-16.000000,17.000000 16.000000,-18.000000-16.000000,1.000000 16.000000,-1.000000 0.000000,18.000000-16.000000,17.000000-1.000000,-17.000000 1.000000,-17.000000 0.000000,17.000000 0.000000,0.000000 16.000000,0.000000-17.000000,0.000000 1.000000,-18.000000 16.000000,1.000000 0.000000,-1.000000 0.000000,1.000000 0.000000,-1.000000 0.000000,1.000000 0.000000,-1.000000 0.000000,1.000000 0.000000,-1.000000 0.000000,1.000000 0.000000</inkml:trace>
</inkml:ink>
</file>

<file path=ppt/ink/ink122.xml><?xml version="1.0" encoding="utf-8"?>
<inkml:ink xmlns:inkml="http://www.w3.org/2003/InkML">
  <annotation type="ScanImages2ExtractSignatures">1</annotation>
  <annotation type="ScanImagesWidth">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434.000000 461.000000,'2.000000'0.000000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435.000000 498.000000,'52.000000'0.000000,"18.000000"0.000000,-17.000000 0.000000,17.000000 0.000000,-18.000000 0.000000,1.000000 0.000000,-1.000000 0.000000,1.000000 0.000000,-1.000000 0.000000,1.000000 0.000000,-1.000000 0.000000,18.000000 0.000000,0.000000 0.000000,0.000000 0.000000,0.000000-13.000000,-18.000000-1.000000,18.000000 14.000000,18.000000-13.000000,-36.000000 13.000000,18.000000 0.000000,0.000000 0.000000,-18.000000 0.000000,1.000000 0.000000,-1.000000 0.000000,1.000000 0.000000,-1.000000 0.000000,1.000000 0.000000,-1.000000 0.000000,1.000000 0.000000,-1.000000 13.000000,1.000000-13.000000,-1.000000 0.000000,1.000000 0.000000</inkml:trace>
</inkml:ink>
</file>

<file path=ppt/ink/ink124.xml><?xml version="1.0" encoding="utf-8"?>
<inkml:ink xmlns:inkml="http://www.w3.org/2003/InkML">
  <annotation type="ScanImages2ExtractSignatures">1</annotation>
  <annotation type="ScanImagesWidth">7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542.000000 1962.000000,'52.000000'0.000000,"1.000000"0.000000,-1.000000 0.000000,18.000000 0.000000,0.000000 0.000000,0.000000 0.000000,-17.000000 0.000000,-1.000000 0.000000,18.000000 0.000000,-17.000000 0.000000,-1.000000 0.000000,18.000000 0.000000,-17.000000 0.000000,17.000000 0.000000,0.000000 0.000000,0.000000-18.000000,-18.000000 1.000000,18.000000-1.000000,0.000000 1.000000,0.000000-1.000000,35.000000 1.000000,-17.000000-1.000000,-36.000000-17.000000,1.000000 18.000000,17.000000 0.000000,-18.000000-18.000000,1.000000 17.000000,17.000000-34.000000,-18.000000 0.000000,-34.000000-1.000000,-1.000000 1.000000,1.000000-1.000000,-18.000000 1.000000,17.000000 0.000000,-17.000000-1.000000,0.000000 1.000000,0.000000-18.000000,0.000000 18.000000,0.000000-18.000000,0.000000 0.000000,-35.000000 18.000000,18.000000-18.000000,-18.000000 18.000000,17.000000-1.000000,1.000000 1.000000,-18.000000 0.000000,-18.000000 17.000000,1.000000-18.000000,-1.000000 19.000000,-17.000000-19.000000,18.000000 36.000000,-1.000000-1.000000,1.000000 1.000000,-1.000000-1.000000,-17.000000 1.000000,0.000000-1.000000,18.000000 18.000000,-1.000000-17.000000,1.000000 17.000000,-1.000000 0.000000,1.000000 0.000000,-1.000000 0.000000,1.000000 0.000000,-1.000000 0.000000,-17.000000 0.000000,18.000000 35.000000,-1.000000-18.000000,1.000000 18.000000,-1.000000-17.000000,1.000000-1.000000,-1.000000 18.000000,1.000000-17.000000,-1.000000 16.000000,1.000000-34.000000,-1.000000 35.000000,1.000000-17.000000,-1.000000 17.000000,1.000000 0.000000,-18.000000-1.000000,17.000000 1.000000,1.000000 0.000000,-1.000000 0.000000,18.000000 18.000000,0.000000-1.000000,35.000000 0.000000,-17.000000 1.000000,-1.000000-1.000000,18.000000 35.000000,0.000000-34.000000,0.000000-1.000000,0.000000 0.000000,0.000000 1.000000,35.000000-1.000000,0.000000 0.000000,18.000000-17.000000,-1.000000 18.000000,1.000000-1.000000,-1.000000-17.000000,1.000000 0.000000,-1.000000 0.000000,1.000000-18.000000,-1.000000 18.000000,1.000000 0.000000,-1.000000-18.000000,1.000000 1.000000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2456.000000 2016.000000,'53.000000'0.000000,"0.000000"18.000000,0.000000-1.000000,17.000000 1.000000,-17.000000-18.000000,0.000000 0.000000,-1.000000 0.000000,1.000000 0.000000,18.000000 0.000000,-19.000000 0.000000,1.000000 0.000000,35.000000 0.000000,-35.000000 0.000000,0.000000 0.000000,-1.000000 0.000000,1.000000 0.000000,0.000000 0.000000,0.000000 0.000000,-1.000000 0.000000,1.000000 0.000000,0.000000 0.000000,0.000000 0.000000,0.000000 0.000000,-1.000000 0.000000,1.000000 0.000000,17.000000 0.000000,1.000000-18.000000,-1.000000 1.000000,0.000000-18.000000,1.000000 35.000000,-18.000000-18.000000,17.000000 18.000000,0.000000-17.000000,-17.000000 17.000000,0.000000 0.000000,0.000000-18.000000,17.000000 18.000000,0.000000 0.000000,18.000000-17.000000,-35.000000-1.000000,35.000000 1.000000,-18.000000-1.000000,-17.000000 18.000000,0.000000-17.000000,35.000000-18.000000,-18.000000 18.000000,1.000000-1.000000,-19.000000 18.000000,19.000000-17.000000,-19.000000-1.000000,1.000000 18.000000,0.000000-17.000000,0.000000 17.000000,0.000000-18.000000,-1.000000 1.000000,1.000000-1.000000,0.000000 1.000000,0.000000-18.000000,-1.000000 17.000000,19.000000 1.000000,-1.000000-35.000000,0.000000-18.000000,-34.000000 17.000000,34.000000-17.000000,0.000000 1.000000,-17.000000 16.000000,17.000000 1.000000,-34.000000-1.000000,16.000000 19.000000,-52.000000-19.000000,0.000000 1.000000,-17.000000-1.000000,-36.000000 36.000000,18.000000-36.000000,-18.000000 19.000000,0.000000 16.000000,1.000000-17.000000,-19.000000-17.000000,1.000000 17.000000,-18.000000 0.000000,18.000000 0.000000,-1.000000 0.000000,1.000000 0.000000,-1.000000 0.000000,19.000000 18.000000,-54.000000-18.000000,53.000000 17.000000,-35.000000 1.000000,1.000000-18.000000,16.000000 17.000000,18.000000 18.000000,1.000000 0.000000,-36.000000-17.000000,35.000000 17.000000,-17.000000 0.000000,17.000000 0.000000,-35.000000 0.000000,35.000000 0.000000,0.000000 0.000000,-17.000000 0.000000,17.000000 0.000000,-17.000000 0.000000,-1.000000 0.000000,19.000000 0.000000,-1.000000 17.000000,0.000000-17.000000,-17.000000 35.000000,17.000000-35.000000,0.000000 18.000000,0.000000-1.000000,1.000000-17.000000,-1.000000 18.000000,0.000000-1.000000,-17.000000 1.000000,17.000000-18.000000,0.000000 0.000000,1.000000 0.000000,-36.000000 0.000000,0.000000 0.000000,35.000000 0.000000,0.000000 0.000000,0.000000 0.000000,1.000000 0.000000,-19.000000 0.000000,1.000000 17.000000,17.000000-17.000000,0.000000 0.000000,1.000000 0.000000,-1.000000 0.000000,-18.000000 0.000000,19.000000 0.000000,-1.000000 0.000000,0.000000 18.000000,0.000000-18.000000,1.000000 0.000000,-1.000000 0.000000,0.000000 0.000000,0.000000 0.000000,0.000000 0.000000,-17.000000 0.000000,-18.000000 0.000000,35.000000 0.000000,-52.000000 0.000000,52.000000 0.000000,-17.000000 0.000000,17.000000 0.000000,-17.000000 0.000000,17.000000 0.000000,0.000000 0.000000,-17.000000 0.000000,-1.000000 0.000000,19.000000 0.000000,-1.000000 0.000000,0.000000 0.000000,0.000000 17.000000,1.000000-17.000000,-1.000000 0.000000,0.000000 0.000000,0.000000 18.000000,0.000000-18.000000,1.000000 0.000000,-1.000000 0.000000,0.000000 17.000000,0.000000 1.000000,1.000000 16.000000,-1.000000-16.000000,18.000000 34.000000,-18.000000-34.000000,18.000000 34.000000,0.000000 1.000000,17.000000-1.000000,0.000000 0.000000,1.000000 1.000000,-1.000000-1.000000,18.000000 1.000000,-17.000000-1.000000,-1.000000 0.000000,18.000000 18.000000,0.000000-17.000000,0.000000 16.000000,0.000000 1.000000,0.000000 0.000000,18.000000-17.000000,-1.000000 16.000000,18.000000-16.000000,18.000000-53.000000,0.000000 17.000000,0.000000 1.000000,-1.000000-1.000000,1.000000 1.000000,0.000000 17.000000,0.000000-1.000000,0.000000-16.000000,-1.000000-1.000000,1.000000-17.000000,0.000000 18.000000,0.000000-18.000000,-1.000000 0.000000,1.000000 0.000000,0.000000 0.000000,0.000000 0.000000,-1.000000 0.000000,1.000000 0.000000,0.000000-18.000000,17.000000 18.000000,-17.000000-17.000000,17.000000 17.000000,-17.000000-18.000000,0.000000 1.000000,17.000000 0.000000,1.000000-1.000000,-19.000000 18.000000,1.000000-17.000000,0.000000 17.000000,0.000000 0.000000,0.000000 0.000000,-1.000000 0.000000,1.000000 0.000000,0.000000 0.000000,0.000000 0.000000,-1.000000 17.000000,1.000000 1.000000,0.000000-18.000000,0.000000 17.000000,-1.000000 0.000000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189.000000 783.000000,'106.000000'0.000000,"34.000000"0.000000,-87.000000-16.000000,17.000000-1.000000,1.000000 1.000000,-18.000000 16.000000,17.000000-17.000000,-17.000000 1.000000,-1.000000 16.000000,1.000000-17.000000,0.000000 17.000000,17.000000 0.000000,1.000000-16.000000,-18.000000-1.000000,-1.000000 17.000000,1.000000 0.000000,0.000000-17.000000,17.000000 17.000000,1.000000-16.000000,-19.000000 16.000000,1.000000-17.000000,0.000000 1.000000,17.000000 16.000000,-17.000000 0.000000,0.000000 0.000000,0.000000-17.000000,-1.000000 17.000000,1.000000 0.000000,0.000000-16.000000,0.000000 16.000000,0.000000-17.000000,-1.000000 17.000000,1.000000 0.000000,0.000000 0.000000,0.000000 0.000000,-1.000000 0.000000,1.000000 0.000000,0.000000 0.000000,0.000000 0.000000,0.000000 0.000000,-1.000000 0.000000,1.000000 0.000000,0.000000 17.000000,0.000000-1.000000,-1.000000-16.000000,1.000000 17.000000,0.000000-17.000000,0.000000 16.000000,17.000000-16.000000,0.000000 17.000000,1.000000-1.000000,-1.000000-16.000000,1.000000 0.000000,-1.000000 0.000000,53.000000 0.000000,-53.000000 0.000000,89.000000 0.000000,-106.000000 0.000000,52.000000 0.000000,-17.000000 0.000000,-35.000000 0.000000,35.000000 0.000000,-18.000000 0.000000,1.000000 0.000000,-1.000000 0.000000,-17.000000 0.000000,-1.000000 0.000000,19.000000 0.000000,-18.000000 0.000000,17.000000 0.000000,-17.000000 0.000000,0.000000 0.000000,-1.000000 0.000000,1.000000 0.000000,0.000000 0.000000,17.000000 0.000000,1.000000 0.000000,-19.000000 0.000000,1.000000 0.000000,0.000000 0.000000,17.000000 0.000000,-17.000000 0.000000,35.000000-16.000000,-18.000000 16.000000,1.000000 0.000000,-18.000000 0.000000,-1.000000 0.000000,1.000000 0.000000,0.000000 0.000000,0.000000 0.000000,17.000000 0.000000,-17.000000 0.000000,0.000000 0.000000,-1.000000 0.000000,1.000000 0.000000,0.000000 0.000000,0.000000-17.000000,-1.000000 17.000000,1.000000-16.000000,0.000000 16.000000,0.000000 0.000000,0.000000 0.000000,-1.000000 0.000000,1.000000-17.000000,0.000000 17.000000,0.000000 0.000000,-1.000000 0.000000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116.000000 647.000000,'53.000000'0.000000,"17.000000"0.000000,-17.000000 0.000000,0.000000 16.000000,17.000000-16.000000,-17.000000 16.000000,17.000000 0.000000,-17.000000 0.000000,17.000000 15.000000,-17.000000-31.000000,0.000000 0.000000,-1.000000 16.000000,1.000000 0.000000,0.000000-16.000000,0.000000 0.000000,-1.000000 0.000000,1.000000 0.000000,0.000000 0.000000,0.000000 16.000000,17.000000-16.000000,-17.000000 0.000000,-1.000000 0.000000,1.000000 0.000000,18.000000 0.000000,-1.000000 0.000000,18.000000 0.000000,52.000000-16.000000,-52.000000 0.000000,-17.000000 16.000000,-1.000000-16.000000,-17.000000 16.000000,0.000000 0.000000,-1.000000 0.000000,19.000000 0.000000,-1.000000 0.000000,-17.000000 0.000000,-1.000000 0.000000,1.000000 0.000000,18.000000 0.000000,-19.000000 0.000000,1.000000 0.000000,0.000000 0.000000,0.000000 0.000000,-1.000000 0.000000,1.000000 0.000000,17.000000 0.000000,1.000000 0.000000,-18.000000 0.000000,-1.000000 0.000000,1.000000 0.000000,0.000000 0.000000,0.000000 0.000000,-1.000000 0.000000,19.000000 0.000000,-19.000000 0.000000,1.000000 0.000000,0.000000 0.000000,0.000000 0.000000,-1.000000 0.000000,1.000000 0.000000,17.000000 0.000000,-17.000000 0.000000,0.000000 0.000000,0.000000 0.000000,-1.000000 0.000000,1.000000 0.000000,0.000000 0.000000,0.000000 0.000000,17.000000 0.000000,-17.000000 0.000000,0.000000 0.000000,-1.000000 0.000000,1.000000 0.000000,0.000000 0.000000,0.000000 0.000000,-1.000000 0.000000,1.000000 0.000000,0.000000 0.000000,0.000000-15.000000,17.000000 15.000000,-17.000000 0.000000,-1.000000-16.000000,1.000000 16.000000,0.000000 0.000000,0.000000 0.000000,-1.000000-16.000000,1.000000 16.000000,0.000000 0.000000,0.000000 0.000000,-1.000000 0.000000,1.000000 0.000000,0.000000 0.000000,0.000000 0.000000,-1.000000 0.000000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465.000000 652.000000,'53.000000'0.000000,"34.000000"16.000000,-34.000000-16.000000,-1.000000 16.000000,1.000000-16.000000,-1.000000 0.000000,1.000000 0.000000,0.000000 0.000000,-1.000000 0.000000,1.000000 0.000000,-1.000000 0.000000,1.000000 0.000000,-1.000000 16.000000,1.000000 0.000000,-1.000000 0.000000,19.000000-16.000000,-1.000000 0.000000,0.000000 0.000000,-18.000000 0.000000,18.000000 0.000000,0.000000 0.000000,-17.000000 0.000000,17.000000 0.000000,-17.000000 0.000000,-1.000000 15.000000,1.000000-15.000000,-1.000000 16.000000,1.000000-16.000000,-1.000000 16.000000,1.000000-16.000000,17.000000 0.000000,-17.000000 0.000000,-1.000000 0.000000,1.000000 0.000000,-1.000000 0.000000,1.000000 16.000000,-1.000000-16.000000,1.000000 0.000000,0.000000 0.000000,-1.000000 0.000000,1.000000 0.000000,-1.000000 0.000000,1.000000 0.000000,-1.000000 0.000000,1.000000 0.000000,-1.000000 0.000000</inkml:trace>
</inkml:ink>
</file>

<file path=ppt/ink/ink129.xml><?xml version="1.0" encoding="utf-8"?>
<inkml:ink xmlns:inkml="http://www.w3.org/2003/InkML">
  <annotation type="ScanImages2ExtractSignatures">1</annotation>
  <annotation type="ScanImagesWidth">2097201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2312.000000 655.000000,'70.000000'30.000000,"-17.000000"-15.000000,0.000000-15.000000,17.000000 0.000000,-17.000000 0.000000,17.000000 0.000000,-18.000000 0.000000,1.000000 0.000000,35.000000 0.000000,-35.000000 0.000000,-1.000000 0.000000,19.000000 0.000000,-1.000000 0.000000,0.000000 0.000000,1.000000 0.000000,-1.000000 0.000000,-17.000000 0.000000,17.000000 0.000000,0.000000 0.000000,-17.000000 0.000000,17.000000 0.000000,0.000000 0.000000,1.000000 0.000000,-19.000000 0.000000,1.000000 0.000000,0.000000 0.000000,0.000000 0.000000,-1.000000 0.000000,1.000000 0.000000,17.000000 14.000000,-17.000000-14.000000,17.000000 0.000000,36.000000 0.000000,-36.000000 0.000000,-17.000000 0.000000,17.000000 0.000000,-17.000000 0.000000,-1.000000 0.000000,1.000000 0.000000,0.000000 0.000000,-1.000000 0.000000,-104.000000 0.000000,-19.000000 0.000000,-16.000000-14.000000,-1.000000-1.000000,35.000000 15.000000,0.000000 0.000000,1.000000 0.000000,-1.000000 0.000000,0.000000 0.000000,0.000000 0.000000,1.000000 0.000000,-1.000000 15.000000,0.000000-1.000000,1.000000-14.000000,-1.000000 0.000000,-17.000000 0.000000,-18.000000 0.000000,18.000000 15.000000,17.000000-15.000000,0.000000 0.000000,0.000000 0.000000,1.000000 0.000000,-1.000000 0.000000,0.000000 0.000000,1.000000 0.000000,-19.000000 0.000000,19.000000 0.000000,-19.000000 0.000000,19.000000 0.000000,-19.000000 0.000000,1.000000 0.000000,0.000000 0.000000,17.000000 0.000000,-17.000000 0.000000,-1.000000 0.000000,19.000000 0.000000,-1.000000 0.000000,-35.000000 0.000000,18.000000 0.000000,0.000000 0.000000,-1.000000 0.000000,19.000000 0.000000,-1.000000 0.000000,0.000000 0.000000,1.000000 0.000000,-1.000000 0.000000,0.000000 0.000000,0.000000-15.000000,1.000000 1.000000,-1.000000 14.000000,0.000000-30.000000,1.000000 30.000000,-1.000000 0.000000,0.000000 0.000000,0.000000 0.000000,1.000000 0.000000,-1.000000 0.000000,0.000000 0.000000,1.000000 0.000000,-1.000000 0.000000,-17.000000 0.000000,17.000000 0.000000,0.000000 0.000000,1.000000 0.000000,-1.000000 0.000000,0.000000 0.000000,0.000000 0.000000,1.000000 0.000000,-1.000000 0.000000,0.000000 0.000000,1.000000 0.000000,-1.000000 0.000000,0.000000 0.000000,0.000000 0.000000,1.000000 0.000000,-1.000000 0.000000</inkml:trace>
</inkml:ink>
</file>

<file path=ppt/ink/ink13.xml><?xml version="1.0" encoding="utf-8"?>
<inkml:ink xmlns:inkml="http://www.w3.org/2003/InkML">
  <annotation type="ScanImages2ExtractSignatures">1</annotation>
  <annotation type="ScanImagesWidth">19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327.000000 822.000000,'52.000000'0.000000,"1.000000"0.000000,-1.000000 0.000000,1.000000 17.000000,-1.000000-1.000000,1.000000-16.000000,-1.000000 17.000000,0.000000-17.000000,18.000000 17.000000,0.000000-1.000000,-17.000000-16.000000,-1.000000 17.000000,1.000000 0.000000,-1.000000-17.000000,0.000000 0.000000,18.000000 16.000000,-17.000000 1.000000,-1.000000-17.000000,1.000000 16.000000,17.000000-16.000000,-18.000000 17.000000,0.000000-17.000000,18.000000 17.000000,-17.000000-17.000000,17.000000 0.000000,-18.000000 16.000000,1.000000-16.000000,-1.000000 17.000000,0.000000-17.000000,1.000000 17.000000,-1.000000-17.000000,1.000000 0.000000,-1.000000 0.000000,1.000000 16.000000</inkml:trace>
</inkml:ink>
</file>

<file path=ppt/ink/ink13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645.000000 1952.000000,'-53.000000'0.000000,"1.000000"-35.000000,-1.000000 0.000000,0.000000 35.000000,1.000000-35.000000,-1.000000 0.000000,0.000000 0.000000,1.000000 0.000000,17.000000-17.000000,0.000000 0.000000,0.000000 0.000000,17.000000-1.000000,18.000000 1.000000,0.000000 0.000000,0.000000 0.000000,0.000000-1.000000,0.000000 1.000000,0.000000 0.000000,35.000000-1.000000,0.000000 1.000000,0.000000 0.000000,18.000000 17.000000,-36.000000-17.000000,36.000000 34.000000,0.000000-16.000000,-1.000000-19.000000,1.000000 53.000000,0.000000-35.000000,-1.000000 18.000000,1.000000-35.000000,-1.000000 34.000000,1.000000 1.000000,0.000000-1.000000,-1.000000 1.000000,1.000000 0.000000,0.000000-1.000000,-1.000000 1.000000,1.000000-1.000000,0.000000 18.000000,-1.000000-17.000000,1.000000-1.000000,-1.000000 18.000000,1.000000-17.000000,17.000000 17.000000,-17.000000 0.000000,0.000000 0.000000,-1.000000 0.000000,18.000000 0.000000,-17.000000 0.000000,0.000000 0.000000,-1.000000 0.000000,1.000000 0.000000,-1.000000 17.000000,1.000000 1.000000,0.000000-1.000000,-1.000000 1.000000,1.000000-18.000000,17.000000 0.000000,0.000000 17.000000,-17.000000-17.000000,0.000000 18.000000,17.000000-18.000000,0.000000 17.000000,-17.000000-17.000000,-1.000000 0.000000,1.000000 17.000000,17.000000-17.000000,-17.000000 0.000000,-1.000000 18.000000,1.000000-1.000000,0.000000 18.000000,-1.000000-17.000000,-17.000000 34.000000,18.000000-17.000000,0.000000-18.000000,-1.000000 35.000000,1.000000 1.000000,-1.000000-36.000000,-52.000000 35.000000,0.000000 1.000000,-52.000000 34.000000,34.000000-35.000000,-17.000000 0.000000,0.000000 1.000000,0.000000-1.000000,-35.000000 18.000000,17.000000-18.000000,18.000000 0.000000,-18.000000-17.000000,36.000000 17.000000,-36.000000-17.000000,18.000000 17.000000,18.000000 1.000000,-18.000000-1.000000,17.000000 0.000000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545.000000 2013.000000,'-53.000000'-35.000000,"0.000000"0.000000,18.000000-17.000000,-17.000000 17.000000,34.000000-18.000000,1.000000 1.000000,-1.000000 0.000000,1.000000-1.000000,-1.000000 1.000000,18.000000-1.000000,0.000000-17.000000,0.000000 18.000000,0.000000 0.000000,0.000000-1.000000,0.000000 1.000000,18.000000-1.000000,-1.000000 1.000000,18.000000-18.000000,0.000000 18.000000,0.000000-1.000000,18.000000 18.000000,0.000000 35.000000,-1.000000-52.000000,1.000000 34.000000,-1.000000 1.000000,1.000000-18.000000,0.000000 0.000000,-1.000000 0.000000,1.000000 18.000000,-1.000000 17.000000,1.000000-35.000000,0.000000 17.000000,-1.000000-17.000000,1.000000 18.000000,-1.000000-1.000000,19.000000 1.000000,-19.000000 17.000000,18.000000 0.000000,-17.000000 0.000000,0.000000-18.000000,-1.000000 1.000000,1.000000 17.000000,17.000000 0.000000,0.000000 0.000000,-17.000000 0.000000,-1.000000 0.000000,1.000000 0.000000,0.000000 0.000000,-1.000000 0.000000,1.000000 0.000000,-1.000000 17.000000,1.000000-17.000000,0.000000 0.000000,17.000000 18.000000,-18.000000-18.000000,19.000000 17.000000,-19.000000-17.000000,18.000000 18.000000,-17.000000-18.000000,0.000000 17.000000,17.000000 1.000000,-18.000000-18.000000,1.000000 35.000000,0.000000-18.000000,-1.000000 1.000000,1.000000 34.000000,-1.000000-17.000000,1.000000 0.000000,17.000000 17.000000,-17.000000-17.000000,-1.000000 0.000000,-34.000000 18.000000,-1.000000-1.000000,-17.000000 1.000000,0.000000-1.000000,0.000000 0.000000,0.000000 1.000000,0.000000-1.000000,0.000000 1.000000,-17.000000-1.000000,-36.000000 18.000000,18.000000-18.000000,0.000000 1.000000,0.000000-1.000000,0.000000 1.000000,17.000000-1.000000,-34.000000 35.000000,34.000000-34.000000,-17.000000-1.000000,18.000000 1.000000,-18.000000-1.000000,17.000000 0.000000,-35.000000-17.000000,1.000000-17.000000,-1.000000 17.000000,1.000000 0.000000,-1.000000 0.000000,0.000000 0.000000,-17.000000 0.000000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118.000000 752.000000,'53.000000'0.000000,"-1.000000"0.000000,1.000000 0.000000,-1.000000 16.000000,1.000000 0.000000,17.000000 0.000000,-18.000000-16.000000,1.000000 16.000000,17.000000-16.000000,0.000000 0.000000,0.000000 0.000000,0.000000 0.000000,-18.000000 0.000000,18.000000 0.000000,-17.000000 0.000000,-1.000000 0.000000,1.000000 0.000000,-1.000000 0.000000,1.000000 0.000000,17.000000 16.000000,-18.000000-16.000000,1.000000 0.000000,-1.000000 17.000000,1.000000-17.000000,-1.000000 0.000000,18.000000 16.000000,-17.000000-16.000000,-1.000000 16.000000,36.000000-16.000000,-36.000000 16.000000,1.000000-16.000000,-1.000000 0.000000,1.000000 0.000000,-1.000000 16.000000,1.000000-16.000000,-1.000000 0.000000,1.000000 0.000000,17.000000 0.000000,-18.000000 0.000000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444.000000 922.000000,'52.000000'0.000000,"0.000000"0.000000,0.000000 0.000000,17.000000 0.000000,1.000000 0.000000,-1.000000 0.000000,-17.000000 0.000000,0.000000 0.000000,0.000000 0.000000,0.000000 0.000000,0.000000 0.000000,0.000000 0.000000,0.000000 0.000000,-104.000000-16.000000,-18.000000-1.000000,1.000000 1.000000,0.000000 0.000000,17.000000 0.000000,0.000000-1.000000,-17.000000 1.000000,17.000000 0.000000,0.000000 0.000000,0.000000-1.000000,0.000000 1.000000,0.000000 16.000000,0.000000 0.000000,0.000000 0.000000,0.000000 0.000000,0.000000 0.000000,104.000000 0.000000,0.000000 16.000000,0.000000-16.000000,17.000000 0.000000,-17.000000 17.000000,17.000000-17.000000,-17.000000 0.000000,0.000000 0.000000,0.000000 0.000000,0.000000 0.000000,0.000000 0.000000,18.000000 0.000000,-19.000000 0.000000,1.000000 0.000000,0.000000 0.000000</inkml:trace>
</inkml:ink>
</file>

<file path=ppt/ink/ink13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561.000000 838.000000,'53.000000'0.000000,"-1.000000"0.000000,1.000000-17.000000,-1.000000 17.000000,0.000000 0.000000,1.000000 0.000000,-1.000000 0.000000,1.000000 0.000000,-1.000000 0.000000,18.000000 0.000000,0.000000 0.000000,-17.000000 0.000000,16.000000 0.000000,-16.000000 0.000000,17.000000 0.000000,0.000000 17.000000,0.000000-17.000000,0.000000 0.000000,-18.000000 0.000000,1.000000 16.000000,-1.000000-16.000000,0.000000 0.000000,1.000000 0.000000,-123.000000 0.000000,0.000000 0.000000,0.000000 0.000000,18.000000 0.000000,-1.000000 0.000000,1.000000 0.000000,-1.000000 0.000000,1.000000 0.000000,-1.000000 0.000000,-17.000000 0.000000,18.000000 0.000000,-18.000000 0.000000,-35.000000 0.000000,35.000000 0.000000,0.000000 0.000000,0.000000 0.000000,18.000000 16.000000,0.000000-16.000000,-1.000000 16.000000,1.000000-16.000000,-1.000000 0.000000,1.000000 17.000000,-1.000000-17.000000,1.000000 0.000000,-1.000000 0.000000,1.000000 16.000000,104.000000-16.000000,36.000000-33.000000,-18.000000 17.000000,-18.000000 0.000000,1.000000 16.000000,17.000000-16.000000,0.000000-17.000000,-18.000000 17.000000,18.000000 0.000000,-18.000000 16.000000,1.000000-17.000000,-1.000000 17.000000,18.000000 0.000000,-17.000000-16.000000,17.000000 16.000000,17.000000 0.000000,-17.000000 0.000000,0.000000 0.000000,-18.000000 0.000000,1.000000 0.000000,-1.000000 0.000000,1.000000 0.000000,-1.000000 0.000000,0.000000 0.000000,1.000000 0.000000,17.000000 0.000000,-18.000000 0.000000,18.000000 0.000000,-17.000000 0.000000,-1.000000 0.000000,1.000000 0.000000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116.000000 959.000000,'53.000000'0.000000,"17.000000"-16.000000,-18.000000 16.000000,18.000000-17.000000,0.000000 0.000000,0.000000 1.000000,-17.000000 16.000000,-1.000000 0.000000,141.000000-33.000000,-106.000000 16.000000,-34.000000 17.000000,17.000000-17.000000,70.000000 1.000000,-87.000000 16.000000,-1.000000-17.000000,18.000000 17.000000,18.000000-17.000000,-36.000000 17.000000,1.000000 0.000000,17.000000-33.000000,-18.000000 33.000000,18.000000 0.000000,-17.000000 0.000000,17.000000 0.000000,-17.000000 0.000000,-1.000000 0.000000,18.000000 0.000000,-17.000000 0.000000,-1.000000 0.000000,1.000000 0.000000,17.000000 0.000000,-18.000000 0.000000,1.000000 0.000000,-1.000000 0.000000,1.000000 0.000000,-1.000000 0.000000,-104.000000 50.000000,-1.000000-33.000000,-52.000000 16.000000,53.000000-16.000000,-1.000000-1.000000,-69.000000 17.000000,69.000000-16.000000,1.000000 0.000000,-18.000000-1.000000,17.000000-16.000000,-17.000000 17.000000,17.000000-17.000000,-17.000000 17.000000,0.000000-1.000000,0.000000-16.000000,18.000000 0.000000,-18.000000 0.000000,17.000000 0.000000,1.000000 0.000000,-1.000000 0.000000,1.000000 0.000000,-1.000000 0.000000,1.000000 0.000000,-1.000000 0.000000,1.000000-16.000000,-1.000000 16.000000,0.000000 0.000000,1.000000 0.000000,-1.000000-17.000000,1.000000 17.000000,-1.000000 0.000000,1.000000 0.000000,-1.000000 0.000000,1.000000 0.000000,-1.000000 0.000000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182.000000 1216.000000,'70.000000'17.000000,"-17.000000"0.000000,17.000000 0.000000,-17.000000 0.000000,-1.000000-17.000000,1.000000 0.000000,0.000000 18.000000,-1.000000-18.000000,54.000000 0.000000,-54.000000 0.000000,54.000000 0.000000,-36.000000 0.000000,53.000000 0.000000,-35.000000 0.000000,-1.000000 0.000000,-16.000000 0.000000,16.000000 17.000000,-34.000000-17.000000,0.000000 0.000000,-1.000000 17.000000,54.000000-17.000000,-19.000000 17.000000,-34.000000-17.000000,17.000000 17.000000,18.000000-17.000000,-18.000000 18.000000,-17.000000-1.000000,17.000000 0.000000,0.000000-17.000000,1.000000 17.000000,-19.000000 0.000000,18.000000-17.000000,1.000000 18.000000,-19.000000-18.000000,1.000000 17.000000,0.000000-17.000000,-1.000000 0.000000,1.000000 0.000000,0.000000 0.000000,-1.000000 0.000000,-122.000000-35.000000,0.000000 1.000000,17.000000 17.000000,-17.000000-18.000000,-18.000000 1.000000,35.000000 17.000000,-17.000000-18.000000,0.000000 18.000000,0.000000 0.000000,17.000000-17.000000,1.000000-1.000000,-19.000000 18.000000,19.000000 0.000000,-1.000000-1.000000,0.000000 18.000000,-17.000000-34.000000,0.000000 34.000000,0.000000-17.000000,-1.000000 17.000000,19.000000-17.000000,-18.000000 17.000000,-36.000000 0.000000,36.000000 0.000000,0.000000 0.000000,0.000000 0.000000,17.000000 0.000000,-17.000000 0.000000,0.000000 0.000000,-1.000000 0.000000,19.000000 0.000000,-1.000000 0.000000,0.000000 0.000000,1.000000 0.000000,-1.000000 0.000000,0.000000 0.000000,106.000000 0.000000,35.000000-18.000000,70.000000 1.000000,-88.000000 17.000000,0.000000-17.000000,18.000000 17.000000,17.000000-17.000000,1.000000 17.000000,-1.000000-35.000000,53.000000 35.000000,-53.000000-17.000000,36.000000 17.000000,52.000000-34.000000,-53.000000 34.000000,1.000000 0.000000,-36.000000 0.000000,35.000000 0.000000,1.000000 0.000000,-18.000000-17.000000,-18.000000 17.000000,-17.000000 0.000000,-36.000000 0.000000,1.000000 0.000000,0.000000 0.000000,-1.000000 0.000000,36.000000 0.000000,-18.000000-18.000000,1.000000 18.000000,-19.000000-17.000000,18.000000 0.000000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148.000000 852.000000,'52.000000'0.000000,"1.000000"0.000000,-1.000000 0.000000,0.000000 0.000000,0.000000 0.000000,1.000000 0.000000,-1.000000 0.000000,0.000000 16.000000,1.000000-16.000000,-1.000000 0.000000,0.000000 0.000000,0.000000 0.000000,1.000000 0.000000,-1.000000 17.000000,0.000000-1.000000,0.000000 1.000000,1.000000-1.000000,-1.000000 1.000000,18.000000-1.000000,-18.000000 0.000000,0.000000 1.000000,18.000000-1.000000,0.000000 17.000000,-18.000000-33.000000,0.000000 17.000000,1.000000-17.000000</inkml:trace>
</inkml:ink>
</file>

<file path=ppt/ink/ink138.xml><?xml version="1.0" encoding="utf-8"?>
<inkml:ink xmlns:inkml="http://www.w3.org/2003/InkML">
  <annotation type="ScanImages2ExtractSignatures">1</annotation>
  <annotation type="ScanImagesWidth">-2127628608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781.000000 1176.000000,'53.000000'0.000000,"-1.000000"0.000000,1.000000 0.000000,17.000000 0.000000,1.000000 0.000000,-19.000000 0.000000,36.000000 0.000000,0.000000 0.000000,-18.000000 0.000000,1.000000 0.000000,-19.000000 0.000000,1.000000 0.000000,0.000000 0.000000,35.000000 0.000000,70.000000 0.000000,-88.000000 0.000000,0.000000 0.000000,1.000000-17.000000,-19.000000 17.000000,1.000000 0.000000,0.000000 0.000000,-1.000000 0.000000,1.000000 0.000000,0.000000 0.000000,0.000000 0.000000,17.000000 0.000000,-18.000000 0.000000,1.000000 0.000000,0.000000 0.000000,0.000000 0.000000,-1.000000 0.000000,1.000000 0.000000,0.000000 0.000000,-1.000000 0.000000,1.000000-16.000000,0.000000-18.000000,0.000000 34.000000,17.000000-16.000000,0.000000-1.000000,-17.000000 17.000000,17.000000 0.000000,88.000000 0.000000,-87.000000 0.000000,-1.000000 0.000000,0.000000 0.000000,0.000000 0.000000,18.000000 0.000000,-17.000000 0.000000,-1.000000 0.000000,-17.000000 0.000000,-1.000000 0.000000,1.000000 0.000000,0.000000-16.000000,-1.000000 16.000000,1.000000 0.000000,0.000000 0.000000,0.000000 0.000000,-1.000000 0.000000,1.000000 0.000000,0.000000 0.000000,-1.000000 0.000000,-104.000000 33.000000,-1.000000-17.000000,-17.000000 1.000000,17.000000-17.000000,0.000000 33.000000,1.000000-33.000000,-1.000000 17.000000,-17.000000-17.000000,-1.000000 17.000000,-17.000000-17.000000,-17.000000 0.000000,-36.000000 16.000000,54.000000-16.000000,-19.000000 0.000000,1.000000 0.000000,-71.000000 0.000000,0.000000 0.000000,-105.000000 0.000000,141.000000 0.000000,-19.000000 0.000000,19.000000 0.000000,35.000000 0.000000,34.000000 0.000000,-17.000000 0.000000,-70.000000 0.000000,106.000000 0.000000,-1.000000 0.000000,-17.000000 0.000000,17.000000 0.000000,0.000000 0.000000,-17.000000 0.000000,0.000000 0.000000,-1.000000 0.000000,1.000000 0.000000,-18.000000 0.000000,18.000000 0.000000,17.000000 0.000000,-17.000000 0.000000,17.000000 0.000000,-35.000000 0.000000,18.000000 0.000000,17.000000 0.000000,-35.000000 0.000000,18.000000 0.000000,-18.000000 0.000000,0.000000 0.000000,36.000000 0.000000,-19.000000 0.000000,1.000000 0.000000,17.000000 0.000000,1.000000 0.000000,-1.000000 0.000000,106.000000 0.000000,35.000000 0.000000,-36.000000-16.000000,1.000000 16.000000,35.000000 0.000000,140.000000-17.000000,-122.000000 17.000000,-1.000000 0.000000,18.000000 0.000000,-17.000000 0.000000,-1.000000 0.000000,0.000000 0.000000,-17.000000 0.000000,-17.000000 0.000000,16.000000 0.000000,-16.000000 0.000000,17.000000 0.000000,-36.000000 0.000000,1.000000 0.000000,0.000000 0.000000,17.000000 0.000000,-17.000000 0.000000,35.000000 0.000000,-18.000000 0.000000,-17.000000 0.000000,-1.000000 0.000000,36.000000 0.000000,-18.000000 0.000000,18.000000 0.000000,-35.000000 0.000000,0.000000 0.000000,-1.000000 0.000000,1.000000 0.000000,17.000000 0.000000,36.000000-17.000000,-54.000000 17.000000,19.000000-16.000000,-19.000000 16.000000,1.000000-17.000000,0.000000 0.000000,0.000000 17.000000,-1.000000 0.000000,19.000000-16.000000,34.000000-1.000000,-17.000000 17.000000,-18.000000 0.000000,0.000000-16.000000,1.000000 16.000000,-1.000000 0.000000,-17.000000 0.000000,-1.000000 0.000000,1.000000-17.000000,0.000000 17.000000,0.000000 0.000000,-1.000000 0.000000,19.000000 0.000000,-19.000000-17.000000,1.000000 1.000000,0.000000 16.000000,-106.000000-17.000000,-35.000000 50.000000,0.000000-16.000000,36.000000-17.000000,-36.000000 17.000000,-18.000000-17.000000,18.000000 16.000000,-17.000000-16.000000,35.000000 0.000000,-71.000000 0.000000,1.000000 0.000000,-1.000000 0.000000,-35.000000 0.000000,18.000000 0.000000,-18.000000 0.000000,-140.000000 0.000000,141.000000 0.000000,34.000000 0.000000,-52.000000-33.000000,52.000000 16.000000,36.000000 17.000000,-53.000000-33.000000,52.000000 33.000000,36.000000-17.000000,-18.000000 17.000000,-17.000000 0.000000,34.000000-16.000000,19.000000 16.000000,-1.000000-17.000000,0.000000 17.000000,0.000000 0.000000,1.000000 0.000000,-1.000000 0.000000,0.000000 0.000000,1.000000 0.000000,-1.000000 0.000000,0.000000 0.000000,0.000000 0.000000,-87.000000 33.000000,70.000000-16.000000,17.000000 0.000000,158.000000-1.000000,-52.000000-16.000000,0.000000 0.000000,52.000000 17.000000,-35.000000-17.000000,-17.000000 0.000000,0.000000 0.000000,0.000000 0.000000,-1.000000 0.000000,19.000000 0.000000,-1.000000 0.000000,-17.000000 0.000000,17.000000 0.000000,-17.000000 0.000000,-1.000000 0.000000,1.000000 0.000000,0.000000 0.000000,-1.000000 0.000000,19.000000-17.000000,-1.000000 17.000000,35.000000-16.000000,-34.000000 16.000000,-19.000000 0.000000,1.000000-17.000000,0.000000 17.000000,0.000000 0.000000,-1.000000 0.000000,1.000000 0.000000,0.000000 0.000000,17.000000 0.000000,-17.000000 0.000000,-1.000000 0.000000,1.000000 0.000000,0.000000 0.000000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950.000000 739.000000,'52.000000'0.000000,"0.000000"50.000000,1.000000-34.000000,-1.000000-16.000000,0.000000 0.000000,0.000000-33.000000,0.000000 16.000000,1.000000 1.000000,-1.000000-1.000000,0.000000 0.000000,0.000000-16.000000,0.000000 16.000000,1.000000 17.000000,-1.000000-16.000000,0.000000-1.000000,0.000000-16.000000,0.000000 33.000000,1.000000-17.000000,-1.000000 17.000000,0.000000-17.000000,0.000000 1.000000,0.000000 16.000000,1.000000-17.000000</inkml:trace>
</inkml:ink>
</file>

<file path=ppt/ink/ink1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611.000000 1021.000000,'52.000000'0.000000,"18.000000"0.000000,0.000000 0.000000,-17.000000 0.000000,17.000000 0.000000,-18.000000 0.000000,18.000000 0.000000,0.000000 0.000000,-17.000000 0.000000,-1.000000 0.000000,1.000000 0.000000,-1.000000 0.000000,1.000000 0.000000,-1.000000 0.000000,1.000000 0.000000,-1.000000 0.000000,1.000000 0.000000,-1.000000 0.000000,0.000000 0.000000,1.000000 0.000000,-1.000000 0.000000,1.000000 0.000000,17.000000 0.000000,-18.000000 0.000000,1.000000 0.000000,-1.000000 0.000000,1.000000 0.000000,-1.000000 0.000000,1.000000 0.000000,17.000000 0.000000,-18.000000 0.000000,1.000000 0.000000,-1.000000 0.000000,18.000000 0.000000,-17.000000 0.000000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1513.000000 535.000000,'0.000000'52.000000,"0.000000"0.000000,0.000000 0.000000,0.000000 0.000000,0.000000 1.000000,0.000000-1.000000,-35.000000 0.000000,18.000000 0.000000,-18.000000 0.000000,0.000000 0.000000,0.000000 0.000000,-17.000000-17.000000,34.000000 17.000000,-17.000000 0.000000,-17.000000-34.000000,35.000000 34.000000,-36.000000-18.000000,36.000000 18.000000,-18.000000 1.000000,-17.000000-1.000000,17.000000 0.000000,0.000000 0.000000,87.000000-17.000000,1.000000-53.000000,-1.000000-16.000000,18.000000-1.000000,-18.000000 17.000000,0.000000 1.000000,1.000000-18.000000,-1.000000 18.000000,0.000000 0.000000,0.000000-1.000000,1.000000-17.000000,-1.000000 1.000000,0.000000 34.000000,1.000000-18.000000,-1.000000-16.000000,0.000000 16.000000,1.000000 1.000000,-1.000000 0.000000,0.000000-18.000000,0.000000 17.000000,1.000000 1.000000,-1.000000-18.000000,0.000000 35.000000,1.000000-34.000000,-1.000000 16.000000,0.000000-17.000000,1.000000 18.000000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1011.000000 545.000000,'52.000000'35.000000,"0.000000"16.000000,-1.000000-16.000000,1.000000 0.000000,0.000000-1.000000,-17.000000 18.000000,17.000000-35.000000,-35.000000 35.000000,35.000000-17.000000,-35.000000 17.000000,17.000000-1.000000,1.000000 1.000000,17.000000-17.000000,-18.000000 17.000000,1.000000 0.000000,17.000000-18.000000,0.000000 18.000000,-1.000000 0.000000,-33.000000 0.000000,-70.000000-87.000000,0.000000 1.000000,0.000000-18.000000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965.000000 856.000000,'52.000000'-17.000000,"18.000000"17.000000,-18.000000-16.000000,0.000000-1.000000,17.000000 1.000000,-17.000000-1.000000,0.000000 1.000000,1.000000 16.000000,-1.000000-33.000000,0.000000 33.000000,0.000000 0.000000,0.000000 0.000000,18.000000-17.000000,-18.000000 1.000000,17.000000-1.000000,-17.000000 1.000000,0.000000 16.000000,0.000000-17.000000,1.000000 1.000000,-1.000000 16.000000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994.000000 588.000000,'0.000000'52.000000,"0.000000"36.000000,0.000000 16.000000,0.000000-34.000000,0.000000-17.000000,33.000000 51.000000,-33.000000-51.000000,16.000000 17.000000,1.000000-18.000000,-1.000000 18.000000,17.000000 35.000000,-17.000000-53.000000,-16.000000 18.000000,33.000000 0.000000,-16.000000-1.000000,-1.000000-16.000000,-16.000000-1.000000,0.000000 1.000000,0.000000-1.000000,0.000000 0.000000,0.000000 1.000000,0.000000-1.000000,0.000000 0.000000,0.000000 1.000000,0.000000-1.000000,17.000000 1.000000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950.000000 1593.000000,'88.000000'-35.000000,"-18.000000"0.000000,-18.000000-17.000000,36.000000 18.000000,-1.000000-18.000000,1.000000 17.000000,34.000000-17.000000,281.000000-121.000000,-316.000000 156.000000,-17.000000-1.000000,18.000000-34.000000,-1.000000 18.000000,-17.000000 16.000000,-17.000000-16.000000,-1.000000 16.000000,1.000000 1.000000,34.000000-18.000000,-17.000000 1.000000,-17.000000-1.000000,34.000000 0.000000,-34.000000 35.000000,-1.000000-17.000000,1.000000 0.000000,-1.000000-1.000000,1.000000 1.000000,17.000000-18.000000,-18.000000 18.000000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1260.000000 556.000000,'-49.000000'0.000000,"33.000000"52.000000,0.000000 0.000000,16.000000 18.000000,-33.000000 0.000000,17.000000-1.000000,16.000000 1.000000,0.000000-1.000000,-16.000000-16.000000,16.000000-1.000000,0.000000 0.000000,0.000000 18.000000,-17.000000-18.000000,17.000000 0.000000,0.000000 0.000000,-16.000000 0.000000,16.000000 1.000000,0.000000-1.000000,0.000000 0.000000,0.000000 0.000000,0.000000 0.000000,0.000000 1.000000</inkml:trace>
</inkml:ink>
</file>

<file path=ppt/ink/ink146.xml><?xml version="1.0" encoding="utf-8"?>
<inkml:ink xmlns:inkml="http://www.w3.org/2003/InkML">
  <annotation type="ScanImages2ExtractSignatures">1</annotation>
  <annotation type="ScanImagesWidth">13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1868.000000 481.000000,'0.000000'53.000000,"0.000000"17.000000,0.000000 0.000000,-18.000000 1.000000,18.000000-1.000000,0.000000 0.000000,0.000000-17.000000,0.000000 0.000000,0.000000 17.000000,0.000000 18.000000,0.000000-36.000000,0.000000 1.000000,0.000000 17.000000,0.000000-17.000000,0.000000 0.000000,0.000000 0.000000,-17.000000 17.000000,17.000000 0.000000,-17.000000 0.000000,17.000000 1.000000,-17.000000-19.000000,17.000000 19.000000,0.000000-19.000000,0.000000 19.000000,-18.000000 34.000000,18.000000-52.000000,-17.000000 17.000000,17.000000 0.000000,0.000000-17.000000,-17.000000 17.000000,17.000000-17.000000,0.000000 0.000000,0.000000 17.000000,0.000000-17.000000,0.000000 17.000000,0.000000 0.000000,0.000000 1.000000,0.000000-19.000000,0.000000 1.000000,0.000000 17.000000,0.000000-17.000000,0.000000 0.000000,0.000000 17.000000,0.000000 0.000000,0.000000 1.000000,-17.000000-1.000000,17.000000 35.000000,0.000000-52.000000,0.000000 17.000000,-18.000000 18.000000,18.000000-18.000000,0.000000-17.000000,0.000000 17.000000,-17.000000-17.000000,17.000000 0.000000,0.000000-1.000000,0.000000 1.000000,0.000000 0.000000,0.000000 0.000000,-17.000000-1.000000,0.000000 1.000000,-1.000000 17.000000,18.000000 1.000000,-17.000000-19.000000,17.000000 19.000000,0.000000-19.000000,-17.000000 1.000000,0.000000 0.000000,17.000000-1.000000,0.000000 1.000000,-18.000000 0.000000,-33.000000-36.000000,-1.000000-17.000000,17.000000-70.000000,1.000000 0.000000,-18.000000 0.000000,17.000000 17.000000,18.000000 0.000000,-35.000000 18.000000,18.000000-18.000000,-18.000000 18.000000,0.000000 18.000000,35.000000-36.000000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605.000000 322.000000,'53.000000'16.000000,"34.000000"-16.000000,-17.000000 0.000000,-18.000000 0.000000,18.000000 0.000000,18.000000 0.000000,-18.000000 0.000000,17.000000 0.000000,-17.000000 0.000000,-18.000000 0.000000,36.000000 0.000000,-18.000000 0.000000,52.000000 0.000000,-52.000000 0.000000,-18.000000 0.000000,1.000000 0.000000,-1.000000 0.000000,-104.000000-16.000000,-1.000000 16.000000,1.000000 0.000000,0.000000 0.000000,-1.000000 0.000000,-34.000000 0.000000,-123.000000 0.000000,53.000000 0.000000,69.000000 0.000000,36.000000 0.000000,-18.000000-16.000000,0.000000 16.000000,18.000000 0.000000,-1.000000 0.000000,1.000000 0.000000,-18.000000-16.000000,0.000000 1.000000,0.000000 15.000000,18.000000-16.000000,-1.000000 16.000000,123.000000-16.000000,-18.000000 16.000000,1.000000 0.000000,34.000000 0.000000,-34.000000 0.000000,52.000000 0.000000,-1.000000 0.000000,-16.000000 0.000000,-18.000000 0.000000,17.000000 0.000000,18.000000 0.000000,35.000000 0.000000,-35.000000 0.000000,0.000000 0.000000,-18.000000 0.000000,-17.000000 0.000000,17.000000 0.000000,1.000000 0.000000,-18.000000 0.000000,-140.000000 16.000000,17.000000-16.000000,1.000000 0.000000,-53.000000 0.000000,35.000000 0.000000,18.000000 0.000000,-1.000000 0.000000,-17.000000 0.000000,0.000000 0.000000,-17.000000 0.000000,34.000000 0.000000,1.000000 0.000000,0.000000 0.000000,-1.000000 0.000000,-17.000000 0.000000,-17.000000 0.000000,0.000000 0.000000,17.000000 0.000000,0.000000 0.000000,-18.000000 0.000000,18.000000 0.000000,0.000000 0.000000,1.000000 0.000000,-1.000000 0.000000,0.000000 0.000000,17.000000 0.000000,1.000000 0.000000,-18.000000 0.000000,122.000000 0.000000,1.000000 0.000000,-1.000000 0.000000,1.000000 0.000000,-1.000000 0.000000,36.000000 0.000000,-19.000000 0.000000,1.000000 0.000000,0.000000 0.000000,18.000000 0.000000,-36.000000 0.000000,1.000000 0.000000,-1.000000 0.000000,0.000000 0.000000,18.000000 0.000000,-17.000000 0.000000,-1.000000 0.000000,18.000000-16.000000,0.000000 0.000000,-18.000000 16.000000,1.000000-32.000000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598.000000 309.000000,'-52.000000'34.000000,"0.000000"0.000000,18.000000 18.000000,-18.000000-18.000000,18.000000 17.000000,-35.000000 18.000000,35.000000-18.000000,-18.000000-16.000000,18.000000 16.000000,-18.000000-17.000000,17.000000 18.000000,1.000000-1.000000,86.000000-51.000000,-1.000000 0.000000,1.000000 0.000000,0.000000 0.000000,-1.000000 0.000000,1.000000 0.000000,0.000000 0.000000,-1.000000-17.000000,1.000000-17.000000,0.000000-1.000000,-1.000000 18.000000,1.000000 17.000000,0.000000-34.000000,-35.000000-17.000000,-69.000000-1.000000,18.000000 1.000000,-18.000000 17.000000,35.000000-18.000000,-18.000000 1.000000,1.000000-1.000000,-1.000000 1.000000</inkml:trace>
</inkml:ink>
</file>

<file path=ppt/ink/ink149.xml><?xml version="1.0" encoding="utf-8"?>
<inkml:ink xmlns:inkml="http://www.w3.org/2003/InkML">
  <annotation type="ScanImages2ExtractSignatures">1</annotation>
  <annotation type="ScanImagesWidth">-617295944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126.000000 488.000000,'70.000000'0.000000,"-17.000000"0.000000,0.000000 0.000000,-1.000000 0.000000,1.000000 0.000000,-1.000000 0.000000,1.000000 0.000000,0.000000 0.000000,-1.000000-16.000000,1.000000 16.000000,17.000000 0.000000,1.000000-15.000000,-19.000000-1.000000,1.000000 0.000000,17.000000 0.000000,-17.000000 16.000000,17.000000-15.000000,0.000000-1.000000,18.000000 16.000000,-35.000000-16.000000,-1.000000 16.000000,1.000000 0.000000,0.000000 0.000000,-1.000000 0.000000,1.000000 0.000000,-1.000000 0.000000,1.000000 0.000000,17.000000 0.000000,-17.000000 0.000000,0.000000 0.000000,17.000000 0.000000,-17.000000 0.000000,-1.000000 32.000000,1.000000-17.000000,0.000000 1.000000,-1.000000-16.000000,18.000000 16.000000,1.000000 0.000000,-19.000000-16.000000,1.000000 0.000000,0.000000 0.000000,-1.000000 0.000000,1.000000 0.000000,0.000000 0.000000,-1.000000 0.000000,18.000000 0.000000,-17.000000 0.000000,0.000000 0.000000,-1.000000 0.000000,1.000000 0.000000,0.000000 0.000000,-1.000000 0.000000,1.000000 0.000000,0.000000-16.000000,17.000000 16.000000,-17.000000-16.000000,-1.000000 0.000000,1.000000 1.000000,-1.000000-1.000000,1.000000 16.000000,0.000000 0.000000,-1.000000-16.000000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10338.000000 1011.000000,'-52.000000'34.000000,"-1.000000"-17.000000,0.000000 0.000000,-18.000000 0.000000,19.000000-1.000000,-19.000000 1.000000,1.000000-17.000000,-36.000000 17.000000,18.000000 0.000000,35.000000-17.000000,-52.000000 17.000000,52.000000-17.000000,-18.000000 0.000000,18.000000 34.000000,-17.000000-34.000000,17.000000 0.000000,0.000000 0.000000,1.000000 0.000000,-1.000000 17.000000,0.000000 0.000000,-18.000000-17.000000,19.000000 17.000000,-1.000000 0.000000,-18.000000-17.000000,1.000000 17.000000,17.000000-17.000000,0.000000 0.000000,0.000000 0.000000,1.000000 16.000000,-1.000000-16.000000,0.000000 0.000000,0.000000 0.000000,0.000000 0.000000,-17.000000 0.000000,17.000000 0.000000,0.000000 0.000000,0.000000 0.000000,-70.000000 0.000000,70.000000 0.000000,0.000000 0.000000,1.000000 0.000000,-19.000000 0.000000,18.000000 0.000000,-17.000000 0.000000,17.000000 0.000000,0.000000 0.000000,-17.000000 0.000000,-18.000000 0.000000,17.000000 0.000000,1.000000 17.000000,17.000000-17.000000,0.000000 17.000000,0.000000-17.000000,1.000000 17.000000,-1.000000-17.000000,-18.000000 0.000000,1.000000 0.000000,-1.000000 17.000000,19.000000-17.000000,-19.000000 0.000000,-34.000000 0.000000,34.000000 0.000000,1.000000 0.000000,17.000000 0.000000,0.000000 0.000000,0.000000 0.000000,-17.000000 0.000000,17.000000 0.000000,-18.000000 0.000000,1.000000 0.000000,0.000000 0.000000,17.000000 0.000000,-18.000000 0.000000,19.000000 0.000000,-1.000000 0.000000,0.000000 0.000000,0.000000 0.000000,0.000000 0.000000,-17.000000 0.000000,-71.000000 0.000000,53.000000 0.000000,17.000000 0.000000,-17.000000 0.000000,0.000000 0.000000,35.000000 0.000000,-35.000000 0.000000,-17.000000 0.000000,52.000000 0.000000,-35.000000 0.000000,17.000000 0.000000,19.000000 0.000000,-1.000000 0.000000,0.000000 0.000000,0.000000 0.000000,-17.000000 0.000000,17.000000 0.000000,-18.000000 0.000000,19.000000 0.000000,-1.000000 0.000000,-18.000000 0.000000,19.000000-17.000000,-19.000000 17.000000,1.000000-17.000000,-1.000000 0.000000,1.000000 0.000000,-1.000000 17.000000,1.000000-16.000000,-1.000000 16.000000,1.000000-17.000000,-53.000000 17.000000,52.000000 0.000000,19.000000-17.000000,-19.000000 17.000000,18.000000 0.000000,0.000000 0.000000,1.000000 0.000000,-1.000000 0.000000,0.000000 0.000000,0.000000 0.000000,0.000000 0.000000,-17.000000 0.000000,17.000000 0.000000,-17.000000 0.000000,-18.000000 0.000000,17.000000 0.000000,18.000000 0.000000,0.000000 0.000000,1.000000-17.000000,-1.000000 17.000000,0.000000 0.000000,0.000000 0.000000,0.000000-17.000000,0.000000 17.000000,1.000000-17.000000,-19.000000 0.000000,18.000000 17.000000,-17.000000-17.000000,-1.000000 17.000000,19.000000-17.000000,-1.000000 17.000000,0.000000-17.000000,0.000000 17.000000,0.000000-17.000000,1.000000 17.000000,-19.000000-17.000000,18.000000 17.000000,0.000000 0.000000,1.000000 0.000000,-19.000000 0.000000,18.000000 0.000000,-17.000000 0.000000,-36.000000 0.000000,53.000000 0.000000,1.000000 0.000000,-19.000000 0.000000,18.000000 0.000000,0.000000 0.000000,1.000000 0.000000,-1.000000 0.000000,0.000000 0.000000</inkml:trace>
</inkml:ink>
</file>

<file path=ppt/ink/ink150.xml><?xml version="1.0" encoding="utf-8"?>
<inkml:ink xmlns:inkml="http://www.w3.org/2003/InkML">
  <annotation type="ScanImages2ExtractSignatures">1</annotation>
  <annotation type="ScanImagesWidth">1680765541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454.000000 225.000000,'0.000000'68.000000,"16.000000"0.000000,0.000000-17.000000,15.000000 17.000000,-15.000000-17.000000,15.000000 0.000000,-15.000000-119.000000,-16.000000 17.000000,0.000000 0.000000,0.000000 0.000000,0.000000-17.000000,0.000000 17.000000,0.000000 0.000000,0.000000 0.000000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470.000000 139.000000,'50.000000'0.000000,"0.000000"0.000000,1.000000 12.000000,-1.000000-12.000000,0.000000 0.000000,0.000000 12.000000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477.000000 125.000000,'0.000000'52.000000,"17.000000"0.000000,-17.000000 0.000000,0.000000 0.000000,0.000000 17.000000,0.000000 0.000000,0.000000-17.000000,0.000000 0.000000,0.000000 17.000000,0.000000-17.000000,0.000000 0.000000,0.000000-1.000000,0.000000 1.000000,-17.000000 0.000000,17.000000 0.000000,51.000000-17.000000,-1.000000-35.000000,1.000000 0.000000,-1.000000-35.000000,1.000000-17.000000,0.000000 0.000000,-1.000000 35.000000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504.000000 171.000000,'2.000000'0.000000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197.000000 469.000000,'52.000000'0.000000,"1.000000"0.000000,-1.000000 0.000000,0.000000 0.000000,18.000000 0.000000,-18.000000 0.000000,18.000000 0.000000,0.000000 0.000000,-18.000000 0.000000,0.000000 0.000000,1.000000 0.000000,-1.000000 0.000000,0.000000 0.000000,18.000000 0.000000,-18.000000 0.000000,0.000000 0.000000,1.000000 0.000000,-1.000000 0.000000,18.000000 0.000000,-18.000000 0.000000,0.000000 0.000000,1.000000 0.000000,-1.000000 0.000000,0.000000 0.000000,1.000000 0.000000</inkml:trace>
</inkml:ink>
</file>

<file path=ppt/ink/ink155.xml><?xml version="1.0" encoding="utf-8"?>
<inkml:ink xmlns:inkml="http://www.w3.org/2003/InkML">
  <annotation type="ScanImages2ExtractSignatures">1</annotation>
  <annotation type="ScanImagesWidth">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313.000000 465.000000,'52.000000'0.000000,"17.000000"0.000000,34.000000 0.000000,-51.000000 0.000000,17.000000 0.000000,0.000000 0.000000,0.000000 0.000000,0.000000 0.000000,-18.000000 0.000000,1.000000 0.000000,0.000000 0.000000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357.000000 465.000000,'52.000000'0.000000,"-1.000000"9.000000,1.000000-9.000000,0.000000 0.000000,-1.000000 0.000000,1.000000 0.000000,0.000000 0.000000,0.000000 0.000000,-1.000000 0.000000,1.000000 0.000000,0.000000 0.000000,-1.000000 0.000000,1.000000 0.000000,0.000000 0.000000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423.000000 572.000000,'53.000000'16.000000,"17.000000"0.000000,0.000000-16.000000,87.000000 16.000000,-69.000000-16.000000,-35.000000 0.000000,17.000000 0.000000,0.000000 0.000000,0.000000 0.000000,-18.000000 0.000000,1.000000 0.000000,-1.000000-16.000000,1.000000 16.000000,0.000000 0.000000,-1.000000 0.000000,1.000000 0.000000,-1.000000 0.000000,1.000000 0.000000,-1.000000 0.000000,19.000000 0.000000,-19.000000-16.000000,1.000000 0.000000,17.000000 16.000000,0.000000 0.000000,17.000000-16.000000,-17.000000-17.000000,1.000000 33.000000,-19.000000-16.000000,1.000000 16.000000,-1.000000 0.000000,1.000000 0.000000,-1.000000 0.000000,1.000000 0.000000,-1.000000 0.000000,1.000000 0.000000,0.000000 0.000000,-1.000000 0.000000,1.000000 0.000000,-1.000000-16.000000,18.000000 16.000000,-17.000000-16.000000,-1.000000 0.000000</inkml:trace>
</inkml:ink>
</file>

<file path=ppt/ink/ink15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192.000000 570.000000,'52.000000'12.000000,"-1.000000"-12.000000,1.000000 12.000000,-1.000000-12.000000,1.000000 0.000000,0.000000 0.000000,-1.000000 0.000000,1.000000 0.000000,-1.000000 0.000000,1.000000 0.000000,0.000000 0.000000,-1.000000 0.000000,1.000000-24.000000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252.000000 608.000000,'18.000000'48.000000,"69.000000"-48.000000,-34.000000 15.000000,-1.000000-15.000000,1.000000 16.000000,0.000000-16.000000,-1.000000 0.000000,1.000000 0.000000,-1.000000 0.000000,1.000000 0.000000,-1.000000 0.000000,1.000000 0.000000,0.000000 0.000000,-1.000000 0.000000,18.000000 0.000000,-17.000000 0.000000,-1.000000 0.000000,1.000000 0.000000,0.000000 0.000000,-1.000000 0.000000,1.000000 0.000000,-1.000000 0.000000,1.000000 0.000000,0.000000 0.000000,17.000000-16.000000,-18.000000 16.000000,1.000000 0.000000,-1.000000 0.000000,1.000000 0.000000,0.000000 0.000000,-1.000000 0.000000,1.000000 0.000000,-1.000000 0.000000,18.000000 0.000000,-17.000000 0.000000,35.000000 0.000000,-18.000000 0.000000,-18.000000 0.000000,1.000000-15.000000,0.000000 15.000000,-1.000000-16.000000,1.000000 16.000000,-1.000000-16.000000,1.000000 0.000000,-1.000000 16.000000,19.000000-15.000000,-1.000000-1.000000,-18.000000 16.000000,1.000000-16.000000,-1.000000 16.000000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169.000000 582.000000,'53.000000'17.000000,"-18.000000"34.000000,-18.000000-1.000000,1.000000 1.000000,-1.000000-1.000000,36.000000-16.000000,-1.000000-34.000000,18.000000-17.000000,35.000000-16.000000,-52.000000 16.000000,-1.000000-17.000000,36.000000 0.000000,-36.000000 17.000000,36.000000-16.000000,-1.000000 16.000000,1.000000-34.000000,-18.000000 34.000000,17.000000 0.000000,-16.000000 1.000000,-1.000000-1.000000,-18.000000 17.000000,1.000000-17.000000,-1.000000 17.000000,18.000000 0.000000,-17.000000-17.000000,-1.000000 51.000000,-34.000000 33.000000,-1.000000-16.000000,1.000000-1.000000,-1.000000 1.000000,36.000000-68.000000,17.000000-17.000000,-18.000000 1.000000,18.000000-1.000000,0.000000 0.000000,0.000000-16.000000,-17.000000 33.000000,-1.000000 17.000000,1.000000 17.000000,-1.000000 16.000000,18.000000 1.000000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307.000000 984.000000,'52.000000'0.000000,"1.000000"17.000000,0.000000 0.000000,17.000000-17.000000,-17.000000 0.000000,-1.000000 17.000000,1.000000-17.000000,0.000000 0.000000,-1.000000 0.000000,19.000000 0.000000,-19.000000 0.000000,1.000000 0.000000,0.000000 0.000000,-1.000000 0.000000,1.000000 0.000000,0.000000 0.000000,-1.000000 0.000000,1.000000 0.000000,0.000000 0.000000,0.000000 0.000000,-1.000000 0.000000,19.000000 0.000000,-19.000000 0.000000,1.000000 0.000000,0.000000 0.000000,-1.000000 0.000000,1.000000 0.000000,0.000000 0.000000,-1.000000 0.000000,1.000000 0.000000,0.000000 0.000000,-1.000000 0.000000,1.000000 0.000000,0.000000 0.000000,0.000000 0.000000,-1.000000 0.000000,1.000000 0.000000,17.000000 0.000000,-17.000000 0.000000,17.000000 0.000000,-17.000000 0.000000,17.000000 0.000000,0.000000 0.000000,36.000000 0.000000,-36.000000 0.000000,0.000000 0.000000,-17.000000 0.000000,17.000000 0.000000,1.000000 0.000000,-19.000000 0.000000,1.000000 0.000000,0.000000 17.000000,-1.000000 0.000000,1.000000-17.000000,17.000000 0.000000,-17.000000 0.000000,17.000000 0.000000,-17.000000 0.000000,0.000000 0.000000,-1.000000 0.000000,1.000000 0.000000,0.000000 0.000000,-1.000000 0.000000,1.000000 0.000000,0.000000-17.000000,-1.000000 0.000000,1.000000 17.000000,0.000000-17.000000,-36.000000-34.000000,-69.000000 17.000000,-1.000000 0.000000,-17.000000 17.000000,17.000000-16.000000,0.000000-1.000000,-17.000000 17.000000,17.000000-17.000000,-17.000000 17.000000,0.000000-17.000000,0.000000 17.000000,17.000000 0.000000,-17.000000 17.000000,-1.000000-17.000000,1.000000 17.000000,-18.000000 0.000000,18.000000 0.000000,17.000000 0.000000,-34.000000 0.000000,-1.000000 17.000000,17.000000 0.000000,-16.000000 0.000000,16.000000 0.000000,19.000000-17.000000,-19.000000 17.000000,1.000000 0.000000,0.000000-17.000000,-18.000000 17.000000,18.000000 0.000000,17.000000 0.000000,0.000000-17.000000,-17.000000 17.000000,17.000000 0.000000,1.000000 0.000000,-18.000000-17.000000,17.000000 0.000000,0.000000 0.000000,0.000000 0.000000,1.000000 0.000000,-1.000000 0.000000,0.000000 0.000000,1.000000 0.000000,-19.000000 0.000000,1.000000 0.000000,17.000000 0.000000,1.000000 0.000000,-36.000000 0.000000,35.000000 0.000000,-17.000000 0.000000,0.000000 16.000000,-1.000000-16.000000,19.000000 0.000000,-36.000000 0.000000,18.000000 17.000000,17.000000-17.000000,0.000000 0.000000,1.000000 17.000000,-1.000000-17.000000,0.000000 0.000000,0.000000 17.000000,1.000000-17.000000,-1.000000 0.000000,0.000000 17.000000,1.000000 0.000000,-1.000000 0.000000,141.000000-17.000000,-18.000000-17.000000,-17.000000 17.000000,17.000000-17.000000,18.000000 17.000000,-35.000000-17.000000,-1.000000 17.000000,19.000000-17.000000,-19.000000 17.000000,1.000000-17.000000,0.000000 17.000000,17.000000 0.000000,-17.000000 0.000000,-1.000000 0.000000,19.000000 0.000000,-19.000000-17.000000,36.000000 1.000000,-35.000000 16.000000,-1.000000 0.000000,19.000000 0.000000,-1.000000-17.000000,-17.000000 17.000000,-1.000000 0.000000,19.000000 0.000000,-1.000000-17.000000,0.000000 17.000000,-17.000000 0.000000,0.000000 0.000000,17.000000 0.000000,0.000000 0.000000,0.000000 0.000000,1.000000 0.000000,-19.000000 0.000000,19.000000 0.000000,-1.000000 0.000000,-18.000000 0.000000,1.000000 0.000000,0.000000 0.000000,0.000000 0.000000,-1.000000 0.000000,19.000000 0.000000,-19.000000 0.000000,1.000000 0.000000,0.000000 0.000000,-1.000000 0.000000,19.000000 0.000000,-19.000000 0.000000,19.000000 0.000000,69.000000 0.000000,-87.000000 0.000000,-1.000000 0.000000,1.000000 0.000000,17.000000 0.000000,1.000000 0.000000,-19.000000 0.000000,36.000000 0.000000,-35.000000 0.000000,0.000000 0.000000,34.000000 0.000000,-34.000000 0.000000,0.000000 0.000000,35.000000 0.000000,-71.000000 50.000000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449.000000 913.000000,'53.000000'0.000000,"0.000000"17.000000,-1.000000 0.000000,1.000000 0.000000,0.000000-17.000000,0.000000 0.000000,-1.000000 0.000000,1.000000 0.000000,0.000000 0.000000,0.000000 0.000000,17.000000 16.000000,-17.000000-16.000000,0.000000 17.000000,-1.000000 0.000000,1.000000-17.000000,0.000000 0.000000,17.000000 0.000000,-17.000000 0.000000,0.000000 0.000000,0.000000 0.000000,-1.000000 0.000000,1.000000 0.000000,17.000000 0.000000,-17.000000 0.000000,0.000000 0.000000,0.000000 0.000000,-1.000000 0.000000,1.000000 0.000000,0.000000 0.000000,0.000000 0.000000,0.000000 0.000000,-1.000000 0.000000,1.000000 0.000000,0.000000 0.000000,0.000000 0.000000,-1.000000 0.000000,1.000000 0.000000,17.000000 0.000000,-17.000000 0.000000,0.000000 0.000000,0.000000 0.000000,0.000000 0.000000,-1.000000 0.000000,1.000000 0.000000,0.000000 0.000000,0.000000 0.000000,-1.000000 0.000000,1.000000 0.000000,0.000000 0.000000,0.000000 0.000000,-1.000000 0.000000,1.000000 0.000000,18.000000 0.000000,-19.000000 0.000000,1.000000 0.000000,0.000000 0.000000,17.000000 0.000000,1.000000-17.000000,-19.000000 17.000000,19.000000-17.000000,34.000000 1.000000,-34.000000-1.000000,-19.000000 17.000000,19.000000-17.000000,69.000000 0.000000,-52.000000 0.000000,53.000000-33.000000,-35.000000 33.000000,-54.000000 17.000000,1.000000-17.000000,18.000000 0.000000,-1.000000 0.000000,-17.000000 17.000000,17.000000-17.000000,0.000000 17.000000,1.000000-17.000000,-19.000000 17.000000,1.000000-17.000000,18.000000 1.000000,-19.000000 16.000000,1.000000 0.000000,0.000000 0.000000,0.000000 0.000000,-1.000000 0.000000,1.000000 0.000000,0.000000 0.000000,17.000000 0.000000,-17.000000 0.000000,0.000000 0.000000,0.000000 0.000000,-1.000000 0.000000,19.000000 0.000000,-1.000000 0.000000,0.000000-17.000000,-17.000000 17.000000,18.000000 0.000000,-19.000000 0.000000,1.000000-17.000000,0.000000 17.000000,0.000000 0.000000,-1.000000-17.000000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890.000000 576.000000,'-46.000000'17.000000,"46.000000"53.000000,-30.000000-1.000000,30.000000-17.000000,-15.000000 17.000000,15.000000-17.000000,0.000000 0.000000,0.000000 0.000000,0.000000 17.000000,0.000000-17.000000,0.000000 0.000000,0.000000 0.000000,0.000000 0.000000,0.000000 0.000000,0.000000 0.000000,0.000000 0.000000,0.000000 0.000000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793.000000 648.000000,'67.000000'0.000000,"-17.000000"30.000000,-1.000000-15.000000,1.000000-1.000000,0.000000 1.000000</inkml:trace>
</inkml:ink>
</file>

<file path=ppt/ink/ink164.xml><?xml version="1.0" encoding="utf-8"?>
<inkml:ink xmlns:inkml="http://www.w3.org/2003/InkML">
  <annotation type="ScanImages2ExtractSignatures">1</annotation>
  <annotation type="ScanImagesWidth">-2117963376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893.000000 544.000000,'51.000000'16.000000,"0.000000"16.000000,17.000000-16.000000,-17.000000 0.000000,17.000000 1.000000,-17.000000 15.000000,0.000000-16.000000,0.000000 0.000000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876.000000 580.000000,'52.000000'35.000000,"0.000000"-18.000000,1.000000 1.000000,-1.000000-18.000000,17.000000 17.000000,-16.000000-17.000000,-1.000000 0.000000,0.000000 0.000000,0.000000 0.000000,0.000000 0.000000,18.000000 18.000000,-18.000000-18.000000,0.000000 17.000000,0.000000 0.000000,1.000000-17.000000,-1.000000 0.000000,-17.000000 53.000000,-53.000000-1.000000,-17.000000 18.000000,18.000000-18.000000,0.000000 17.000000,17.000000-16.000000,0.000000 16.000000,0.000000 1.000000,-18.000000 0.000000,18.000000-18.000000,0.000000 18.000000,0.000000-18.000000,0.000000 52.000000,0.000000-34.000000,0.000000-18.000000,0.000000 1.000000,0.000000-1.000000,35.000000 0.000000,0.000000 0.000000,-35.000000 1.000000,52.000000-88.000000,-35.000000-18.000000,1.000000 1.000000,-1.000000-17.000000,35.000000 16.000000,-17.000000 1.000000,-17.000000-18.000000,16.000000 18.000000,-16.000000 0.000000,34.000000-18.000000,-17.000000 1.000000,-18.000000 16.000000,1.000000 1.000000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951.000000 681.000000,'52.000000'0.000000,"0.000000"0.000000,17.000000 0.000000,1.000000-16.000000,-1.000000 16.000000,0.000000-16.000000,1.000000-16.000000,34.000000 15.000000,-18.000000 1.000000,-34.000000 0.000000,0.000000 0.000000,18.000000 16.000000,16.000000-16.000000,-16.000000 0.000000</inkml:trace>
</inkml:ink>
</file>

<file path=ppt/ink/ink16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958.000000 623.000000,'52.000000'15.000000,"17.000000"-15.000000,-17.000000 0.000000,17.000000 0.000000,0.000000 0.000000,-18.000000 0.000000,1.000000 0.000000,17.000000-15.000000,-17.000000 0.000000,0.000000-1.000000,-1.000000 1.000000,1.000000-15.000000,0.000000 30.000000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942.000000 718.000000,'52.000000'16.000000,"0.000000"-16.000000,18.000000 0.000000,0.000000 0.000000,-1.000000 0.000000,-17.000000 0.000000,18.000000 0.000000,17.000000-16.000000,-35.000000 16.000000,18.000000-16.000000,0.000000-16.000000,34.000000 15.000000,-52.000000 17.000000,0.000000 0.000000,1.000000-16.000000,-1.000000 16.000000,0.000000 0.000000,0.000000-16.000000,0.000000-16.000000,1.000000 16.000000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976.000000 508.000000,'0.000000'70.000000,"0.000000"-18.000000,0.000000 0.000000,0.000000 0.000000,0.000000 18.000000,0.000000-1.000000,0.000000 1.000000,0.000000-1.000000,0.000000 1.000000,0.000000-18.000000,15.000000 0.000000,0.000000 0.000000,-15.000000 0.000000,15.000000 1.000000,1.000000-1.000000,-16.000000 0.000000,15.000000 0.000000,0.000000 0.000000,-15.000000 0.000000,0.000000 1.000000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735.000000 788.000000,'70.000000'-33.000000,"-17.000000"33.000000,18.000000 0.000000,-19.000000 0.000000,72.000000 0.000000,-54.000000 0.000000,-17.000000 0.000000,0.000000 0.000000,-1.000000-17.000000,19.000000 17.000000,-18.000000 0.000000,-1.000000 0.000000,19.000000 0.000000,-1.000000 0.000000,-17.000000-16.000000,0.000000 16.000000,17.000000 0.000000,1.000000 0.000000,-1.000000 0.000000,1.000000 0.000000,-1.000000 0.000000,0.000000 0.000000,18.000000 0.000000,-17.000000 0.000000,-18.000000 0.000000,70.000000 0.000000,-53.000000 0.000000,36.000000 0.000000,-36.000000 0.000000,-17.000000 0.000000,0.000000 0.000000,17.000000 0.000000,1.000000 0.000000,-19.000000 0.000000,19.000000 0.000000,-18.000000 0.000000,0.000000 0.000000,17.000000 0.000000,-17.000000 0.000000,17.000000 0.000000,1.000000 0.000000,-19.000000 0.000000,19.000000 0.000000,-1.000000 0.000000,1.000000 0.000000,34.000000 0.000000,-52.000000 0.000000,17.000000 0.000000,18.000000 0.000000,-17.000000 0.000000,-18.000000 0.000000,35.000000 0.000000,0.000000 0.000000,-18.000000 0.000000,0.000000 0.000000,36.000000 0.000000,-36.000000 0.000000,-17.000000 0.000000,0.000000 0.000000,35.000000 0.000000,-35.000000 0.000000,0.000000 0.000000,0.000000 0.000000,-1.000000 0.000000,54.000000 0.000000,-53.000000 0.000000,17.000000 0.000000,-17.000000 0.000000,17.000000 0.000000,54.000000 0.000000,-54.000000 0.000000,18.000000 0.000000,0.000000 0.000000,-18.000000 0.000000,-17.000000 0.000000,53.000000 0.000000,-36.000000 0.000000,-17.000000 0.000000,0.000000 0.000000,0.000000 0.000000,-1.000000 0.000000,1.000000 0.000000,0.000000 0.000000,0.000000 0.000000,53.000000 0.000000,-36.000000 0.000000,0.000000 0.000000,-17.000000 0.000000,18.000000-17.000000,-1.000000 1.000000,-17.000000 0.000000,0.000000-1.000000,-1.000000 17.000000,1.000000 0.000000,0.000000-16.000000,0.000000 16.000000,0.000000 0.000000,-1.000000 0.000000,1.000000-17.000000,18.000000 17.000000,-19.000000-16.000000,1.000000 16.000000,0.000000 0.000000,0.000000 0.000000,0.000000-17.000000,-1.000000 17.000000,1.000000 0.000000,0.000000-16.000000,0.000000 16.000000,0.000000 0.000000,17.000000 0.000000,18.000000 0.000000,0.000000 0.000000,0.000000 0.000000,-17.000000 0.000000,-1.000000 0.000000,-17.000000 0.000000,35.000000 16.000000,-35.000000 1.000000,17.000000-1.000000,0.000000 1.000000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978.000000 601.000000,'16.000000'52.000000,"31.000000"0.000000,-47.000000 0.000000,0.000000 1.000000,0.000000-1.000000,0.000000 0.000000,0.000000 0.000000,0.000000 0.000000,0.000000 18.000000,0.000000-18.000000,0.000000 17.000000,0.000000 1.000000,0.000000-18.000000,0.000000 0.000000,0.000000 0.000000,0.000000 0.000000,16.000000 0.000000,0.000000 0.000000,-1.000000 1.000000,1.000000-1.000000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986.000000 634.000000,'51.000000'0.000000,"0.000000"0.000000,1.000000-18.000000,-1.000000 18.000000,0.000000-17.000000,0.000000 17.000000,0.000000 0.000000,1.000000 0.000000,-1.000000 0.000000,-17.000000 87.000000,-34.000000-18.000000,0.000000 1.000000,0.000000-1.000000,-17.000000 1.000000,0.000000-1.000000,17.000000 1.000000,0.000000-18.000000,0.000000 18.000000,0.000000-1.000000,0.000000-17.000000,0.000000 0.000000,0.000000 1.000000,0.000000-1.000000,0.000000 0.000000,0.000000 17.000000,0.000000-17.000000,0.000000 1.000000,-51.000000-53.000000,-1.000000 0.000000,1.000000 0.000000,0.000000-35.000000,34.000000-17.000000</inkml:trace>
</inkml:ink>
</file>

<file path=ppt/ink/ink17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988.000000 616.000000,'50.000000'9.000000,"-1.000000"-9.000000,1.000000 0.000000,0.000000 0.000000,-1.000000 0.000000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983.000000 634.000000,'51.000000'0.000000,"1.000000"0.000000,-1.000000 0.000000,1.000000 0.000000,-1.000000 0.000000,1.000000 0.000000,-1.000000 0.000000,1.000000 0.000000,-1.000000 0.000000,0.000000 0.000000,1.000000 0.000000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1011.000000 656.000000,'33.000000'-46.000000,"15.000000"46.000000,1.000000-30.000000,0.000000 15.000000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1043.000000 740.000000,'-52.000000'35.000000,"0.000000"-1.000000,-18.000000 18.000000,1.000000-17.000000,-1.000000 16.000000,1.000000-16.000000,-1.000000-1.000000,18.000000 1.000000,0.000000-18.000000,0.000000 18.000000,0.000000-1.000000,-35.000000 70.000000,35.000000-70.000000,0.000000 18.000000,-17.000000 0.000000,34.000000-1.000000,-17.000000-33.000000,104.000000-1.000000,0.000000-17.000000,0.000000 0.000000,0.000000 0.000000,18.000000 0.000000,-18.000000 0.000000,0.000000 0.000000,0.000000 0.000000,0.000000-17.000000,0.000000 17.000000,0.000000 0.000000,0.000000 0.000000,0.000000 0.000000,0.000000 0.000000,0.000000 0.000000,0.000000 0.000000,1.000000 0.000000,-36.000000-52.000000,-34.000000 0.000000,-1.000000 0.000000,1.000000-17.000000,-1.000000 18.000000,1.000000-1.000000,0.000000 0.000000,17.000000-17.000000,0.000000 17.000000,0.000000 1.000000,0.000000-18.000000,0.000000 17.000000,0.000000 0.000000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153.000000 779.000000,'53.000000'9.000000,"17.000000"-9.000000,-17.000000 0.000000,17.000000 0.000000,-18.000000 0.000000,106.000000 0.000000,-87.000000 0.000000,16.000000 0.000000,-34.000000 0.000000,35.000000 0.000000,-35.000000 0.000000,-1.000000 0.000000,36.000000 0.000000,-35.000000 0.000000,35.000000 0.000000,-36.000000 0.000000,18.000000 0.000000,36.000000 0.000000,-54.000000 0.000000,36.000000 0.000000,-18.000000 0.000000,18.000000 0.000000,-35.000000 0.000000,0.000000 0.000000,17.000000 0.000000,-18.000000 0.000000,36.000000 0.000000,-18.000000 0.000000,18.000000 0.000000,-35.000000 0.000000,17.000000 0.000000,-17.000000 0.000000,-1.000000 0.000000,1.000000 0.000000,0.000000 0.000000,17.000000 0.000000,-17.000000 0.000000,52.000000 0.000000,-35.000000 0.000000,-17.000000 0.000000,0.000000 0.000000,17.000000 0.000000,18.000000 0.000000,-36.000000 0.000000,36.000000 0.000000,0.000000 0.000000,-18.000000 0.000000,18.000000 0.000000,-18.000000 0.000000,-17.000000 0.000000,-1.000000 0.000000</inkml:trace>
</inkml:ink>
</file>

<file path=ppt/ink/ink17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179.000000 886.000000,'53.000000'16.000000,"-1.000000"-1.000000,1.000000 1.000000,0.000000-16.000000,35.000000 15.000000,-36.000000-15.000000,1.000000 0.000000,0.000000 16.000000,-1.000000-1.000000,1.000000-15.000000,0.000000 0.000000,35.000000 0.000000,-18.000000 0.000000,-18.000000 0.000000,19.000000 0.000000,-1.000000 0.000000,-17.000000 0.000000,17.000000 0.000000,-17.000000 0.000000,17.000000 0.000000,0.000000 0.000000,18.000000 0.000000,-18.000000 16.000000,0.000000-16.000000,1.000000 0.000000,-1.000000 0.000000,0.000000 0.000000,-17.000000 0.000000,0.000000 0.000000,17.000000 0.000000,0.000000 0.000000,0.000000 0.000000,1.000000 0.000000,-1.000000 0.000000,-17.000000 0.000000,17.000000 0.000000,0.000000 0.000000,-17.000000 0.000000,-1.000000 0.000000,1.000000 0.000000,0.000000 0.000000,-1.000000 0.000000,1.000000 0.000000,0.000000 0.000000,0.000000 0.000000,17.000000 0.000000,0.000000 0.000000,0.000000 0.000000,-17.000000 0.000000,17.000000 0.000000,0.000000-16.000000,-17.000000 1.000000,0.000000 15.000000,0.000000-16.000000,-1.000000 16.000000,1.000000 0.000000,0.000000-15.000000,-1.000000 15.000000,1.000000 0.000000,0.000000 0.000000,-1.000000-16.000000,1.000000 16.000000,0.000000-15.000000,-1.000000-1.000000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429.000000 884.000000,'52.000000'0.000000,"1.000000"15.000000,-1.000000 0.000000,0.000000-15.000000,1.000000 15.000000,-1.000000-15.000000,0.000000 16.000000,18.000000-16.000000,-18.000000 0.000000,18.000000 0.000000,-17.000000 0.000000,-1.000000 0.000000,35.000000 0.000000,-35.000000 0.000000,18.000000 0.000000,-17.000000 0.000000,16.000000 0.000000,-16.000000 0.000000,16.000000 0.000000,1.000000 0.000000,-17.000000 0.000000,-1.000000 0.000000,0.000000 15.000000,1.000000-15.000000,-1.000000 15.000000,0.000000-15.000000,1.000000 0.000000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577.000000 879.000000,'53.000000'33.000000,"17.000000"-1.000000,0.000000 1.000000,0.000000-17.000000,-18.000000 0.000000,1.000000 1.000000,17.000000-1.000000,-18.000000 0.000000,1.000000-16.000000,-1.000000 17.000000,18.000000-17.000000,-17.000000 0.000000,17.000000 0.000000,0.000000 0.000000,0.000000 0.000000,35.000000 0.000000,-35.000000 0.000000,0.000000 0.000000,-18.000000 0.000000,18.000000 0.000000,0.000000 0.000000,-17.000000 0.000000,-1.000000 0.000000,1.000000 0.000000,-1.000000 0.000000,18.000000 0.000000,-17.000000 0.000000,-1.000000 0.000000,18.000000 0.000000,-17.000000 0.000000,-1.000000 0.000000,1.000000 0.000000,-1.000000 0.000000,1.000000 0.000000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1393.000000 711.000000,'53.000000'0.000000,"0.000000"0.000000,17.000000 0.000000,-17.000000 33.000000,17.000000-33.000000,18.000000 0.000000,211.000000 17.000000,-194.000000-17.000000,-34.000000 0.000000,34.000000 0.000000,18.000000 17.000000,-17.000000-17.000000,-1.000000 0.000000,19.000000 17.000000,-19.000000-17.000000,-35.000000 33.000000,18.000000-33.000000,-35.000000 17.000000,0.000000-17.000000,17.000000 0.000000,1.000000 17.000000,-19.000000-17.000000,1.000000 17.000000,0.000000-17.000000,123.000000 0.000000,-88.000000 0.000000,0.000000 0.000000,-18.000000 0.000000,-17.000000 0.000000,35.000000 0.000000,-36.000000 0.000000,36.000000 0.000000,18.000000 0.000000,-36.000000 0.000000,18.000000 0.000000,18.000000 0.000000,-36.000000 0.000000,18.000000 0.000000,-35.000000 0.000000,17.000000 0.000000,18.000000 0.000000,-18.000000 0.000000,18.000000 0.000000,-17.000000 0.000000,17.000000 0.000000,-1.000000 17.000000,-34.000000-17.000000,35.000000 0.000000,-35.000000 16.000000,17.000000 1.000000,36.000000-17.000000,-36.000000 0.000000,18.000000 0.000000,-18.000000 0.000000,-17.000000 0.000000,18.000000-17.000000,-19.000000 1.000000,19.000000 16.000000,69.000000-51.000000,-87.000000 18.000000,0.000000 33.000000,0.000000-34.000000,17.000000 17.000000,-17.000000 0.000000,0.000000 0.000000,17.000000-16.000000,-17.000000 33.000000,-1.000000-17.000000,1.000000-17.000000,0.000000 18.000000,0.000000-1.000000,-1.000000 0.000000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748.000000 886.000000,'52.000000'0.000000,"1.000000"0.000000,-1.000000 0.000000,1.000000 0.000000,34.000000 0.000000,-17.000000 0.000000,-17.000000 9.000000,69.000000-9.000000,-52.000000 0.000000,-18.000000 0.000000,36.000000 0.000000,-36.000000 0.000000,1.000000 0.000000,34.000000 0.000000,-35.000000 0.000000,18.000000 0.000000,18.000000 0.000000,-18.000000 0.000000,17.000000 0.000000,-34.000000 0.000000,34.000000 0.000000,-35.000000 0.000000,1.000000 0.000000,-1.000000 0.000000,1.000000 0.000000,17.000000 0.000000,-18.000000 0.000000,18.000000 0.000000,-17.000000 0.000000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1484.000000 919.000000,'-52.000000'0.000000,"0.000000"0.000000,-17.000000 51.000000,17.000000-16.000000,0.000000-18.000000,0.000000 0.000000,0.000000 17.000000,0.000000 17.000000,0.000000-34.000000,0.000000 18.000000,0.000000-1.000000,0.000000 0.000000,69.000000 17.000000,35.000000-51.000000,18.000000 17.000000,-1.000000 1.000000,0.000000-1.000000,35.000000 0.000000,-35.000000 0.000000,35.000000-17.000000,-52.000000 17.000000,0.000000-17.000000,0.000000 0.000000,0.000000 0.000000,0.000000 0.000000,0.000000 0.000000,-35.000000-51.000000,-17.000000-1.000000,18.000000 1.000000,-18.000000 0.000000,0.000000-1.000000,-52.000000 1.000000,0.000000 51.000000,-18.000000-34.000000,19.000000 17.000000,-1.000000 0.000000,0.000000-17.000000,34.000000-35.000000,-34.000000 35.000000,0.000000 34.000000,0.000000 0.000000,0.000000 0.000000,0.000000 0.000000</inkml:trace>
</inkml:ink>
</file>

<file path=ppt/ink/ink182.xml><?xml version="1.0" encoding="utf-8"?>
<inkml:ink xmlns:inkml="http://www.w3.org/2003/InkML">
  <annotation type="ScanImages2ExtractSignatures">1</annotation>
  <annotation type="ScanImagesWidth">-2117681664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1127.000000 893.000000,'-50.000000'0.000000,"0.000000"14.000000,1.000000-14.000000,-18.000000 29.000000,17.000000-15.000000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1360.000000 895.000000,'-51.000000'16.000000,"-1.000000"0.000000,1.000000-1.000000,0.000000-15.000000,-1.000000 16.000000,1.000000 0.000000,0.000000 0.000000,0.000000-1.000000,-1.000000-15.000000,1.000000 16.000000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1168.000000 993.000000,'-52.000000'0.000000,"1.000000"0.000000,-1.000000 0.000000,1.000000 0.000000,-1.000000-15.000000,1.000000 15.000000,68.000000-46.000000,35.000000 46.000000,-1.000000-15.000000,0.000000 0.000000,1.000000 15.000000,16.000000 0.000000,-16.000000 0.000000,-1.000000 0.000000,1.000000 0.000000,-1.000000 0.000000,1.000000 0.000000,-104.000000 0.000000,1.000000 0.000000,-1.000000 0.000000,1.000000 0.000000,-1.000000 15.000000,1.000000-15.000000,0.000000 0.000000,102.000000 15.000000,0.000000-15.000000,1.000000 0.000000,34.000000 15.000000,-35.000000-15.000000,0.000000 16.000000,1.000000-16.000000</inkml:trace>
</inkml:ink>
</file>

<file path=ppt/ink/ink18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916.000000 897.000000,'52.000000'0.000000,"1.000000"0.000000,17.000000 0.000000,0.000000 0.000000,69.000000 0.000000,-86.000000 0.000000,34.000000 0.000000,-34.000000 0.000000,34.000000 0.000000,-34.000000 0.000000,16.000000 0.000000,1.000000 0.000000,0.000000 0.000000,0.000000 0.000000,-17.000000 0.000000,16.000000 0.000000,-16.000000 0.000000,-1.000000 0.000000,1.000000 0.000000,-1.000000 0.000000,1.000000 0.000000,16.000000 0.000000,-16.000000 0.000000,-1.000000 0.000000,1.000000 0.000000,17.000000 0.000000,-18.000000-9.000000,1.000000 9.000000</inkml:trace>
</inkml:ink>
</file>

<file path=ppt/ink/ink18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949.000000 929.000000,'52.000000'0.000000,"1.000000"0.000000,16.000000 0.000000,-16.000000 0.000000,-1.000000 0.000000,18.000000 0.000000,-18.000000 14.000000,0.000000-14.000000,0.000000 0.000000,35.000000 15.000000,-34.000000-15.000000,-1.000000 0.000000,0.000000 0.000000,1.000000 0.000000,-1.000000 0.000000,0.000000 0.000000,0.000000 0.000000,1.000000 0.000000,-1.000000 0.000000,0.000000 0.000000,0.000000-15.000000,1.000000 15.000000,-1.000000-29.000000,0.000000 29.000000,1.000000-30.000000</inkml:trace>
</inkml:ink>
</file>

<file path=ppt/ink/ink187.xml><?xml version="1.0" encoding="utf-8"?>
<inkml:ink xmlns:inkml="http://www.w3.org/2003/InkML">
  <annotation type="ScanImages2ExtractSignatures">1</annotation>
  <annotation type="ScanImagesWidth">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836.000000 87.000000,'2.000000'0.000000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1184.000000 133.000000,'-51.000000'0.000000,"-1.000000"16.000000,1.000000 17.000000,0.000000-16.000000,-1.000000 16.000000,1.000000-17.000000,0.000000 17.000000,0.000000-17.000000,-1.000000 17.000000,1.000000-16.000000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688.000000 140.000000,'51.000000'14.000000,"1.000000"0.000000,-1.000000-14.000000,0.000000 0.000000,0.000000 15.000000,1.000000-1.000000,-1.000000-14.000000,0.000000 0.000000,1.000000 0.000000,-1.000000 0.000000</inkml:trace>
</inkml:ink>
</file>

<file path=ppt/ink/ink1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589.000000 184.000000,'52.000000'0.000000,"1.000000"0.000000,-1.000000 0.000000,0.000000 0.000000,1.000000 0.000000,-1.000000 0.000000,18.000000 0.000000,-18.000000 0.000000,18.000000 0.000000,-18.000000 0.000000,1.000000 0.000000,17.000000 0.000000,-1.000000 0.000000,-16.000000 0.000000,-1.000000 0.000000,0.000000 0.000000,1.000000 0.000000,-1.000000 0.000000,18.000000 0.000000,-18.000000 0.000000,18.000000 0.000000,0.000000 0.000000,-18.000000 0.000000,18.000000 0.000000,17.000000 0.000000,-34.000000 0.000000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700.000000 151.000000,'15.000000'49.000000,"0.000000"0.000000,14.000000 0.000000,-14.000000 0.000000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972.000000 124.000000,'0.000000'51.000000,"-33.000000"1.000000,17.000000-1.000000,-1.000000 1.000000,1.000000-1.000000,16.000000 1.000000,-17.000000-1.000000,-16.000000 1.000000,0.000000-1.000000,16.000000 1.000000,-16.000000-1.000000,0.000000 1.000000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734.000000 145.000000,'51.000000'9.000000,"1.000000"-9.000000,-1.000000 0.000000,1.000000 0.000000,-1.000000 0.000000,1.000000 0.000000,-1.000000 0.000000,1.000000 0.000000,-1.000000 0.000000,0.000000-9.000000,1.000000 9.000000</inkml:trace>
</inkml:ink>
</file>

<file path=ppt/ink/ink193.xml><?xml version="1.0" encoding="utf-8"?>
<inkml:ink xmlns:inkml="http://www.w3.org/2003/InkML">
  <annotation type="ScanImages2ExtractSignatures">1</annotation>
  <annotation type="ScanImagesWidth">7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749.000000 152.000000,'30.000000'66.000000,"-15.000000"-17.000000,-1.000000 0.000000,1.000000 1.000000</inkml:trace>
</inkml:ink>
</file>

<file path=ppt/ink/ink194.xml><?xml version="1.0" encoding="utf-8"?>
<inkml:ink xmlns:inkml="http://www.w3.org/2003/InkML">
  <annotation type="ScanImages2ExtractSignatures">1</annotation>
  <annotation type="ScanImagesWidth">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702.000000 177.000000,'52.000000'0.000000,"0.000000"0.000000,-1.000000 0.000000,1.000000 0.000000,0.000000 0.000000,0.000000 0.000000,17.000000 0.000000,-18.000000 0.000000,1.000000 0.000000,0.000000 0.000000,0.000000 0.000000,-1.000000 0.000000,1.000000 0.000000,0.000000 0.000000</inkml:trace>
</inkml:ink>
</file>

<file path=ppt/ink/ink195.xml><?xml version="1.0" encoding="utf-8"?>
<inkml:ink xmlns:inkml="http://www.w3.org/2003/InkML">
  <annotation type="ScanImages2ExtractSignatures">1</annotation>
  <annotation type="ScanImagesWidth">-2111738368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777.000000 164.000000,'-14.000000'52.000000,"14.000000"-1.000000,0.000000 18.000000,0.000000 0.000000,0.000000-18.000000,0.000000 1.000000,0.000000 0.000000,0.000000-1.000000,0.000000 1.000000,-15.000000 0.000000,1.000000-1.000000,0.000000 1.000000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194.000000 972.000000,'53.000000'17.000000,"-1.000000"-1.000000,1.000000-16.000000,-1.000000 17.000000,1.000000-17.000000,0.000000 0.000000,-1.000000 17.000000,1.000000 0.000000,-1.000000 17.000000,1.000000-18.000000,0.000000 1.000000,-1.000000-17.000000,1.000000 0.000000,-1.000000 17.000000,1.000000 0.000000,0.000000-17.000000,17.000000 0.000000,-18.000000 0.000000,36.000000 0.000000,-35.000000 0.000000,-1.000000 17.000000,1.000000-17.000000,0.000000 16.000000,-1.000000-16.000000,1.000000 0.000000,17.000000 0.000000,0.000000 0.000000,0.000000 0.000000,0.000000 0.000000,18.000000 0.000000,-18.000000 0.000000,0.000000 0.000000,-17.000000 0.000000,-1.000000 0.000000,1.000000 0.000000,0.000000 17.000000,-1.000000-17.000000,1.000000 0.000000,0.000000 0.000000,17.000000 0.000000,0.000000 0.000000,-18.000000 0.000000,1.000000 0.000000,0.000000 0.000000,-1.000000 0.000000,18.000000 0.000000,1.000000 0.000000,-19.000000 0.000000,1.000000 0.000000,17.000000 0.000000,-18.000000 0.000000,-104.000000-17.000000,-18.000000 1.000000,0.000000-18.000000,-1.000000 0.000000,1.000000 18.000000,-88.000000-35.000000,88.000000 17.000000,18.000000 18.000000,-18.000000-1.000000,-1.000000 0.000000,19.000000 0.000000,-1.000000 17.000000,1.000000-17.000000,-1.000000 1.000000,0.000000-1.000000,1.000000 17.000000,-1.000000-17.000000,1.000000 17.000000,-1.000000 0.000000,0.000000 0.000000,1.000000 0.000000,-1.000000 0.000000,1.000000 0.000000,-1.000000 0.000000,0.000000 0.000000,1.000000 0.000000,-1.000000 0.000000,1.000000 0.000000,-1.000000 0.000000,0.000000 17.000000,1.000000 0.000000,-1.000000 16.000000,1.000000-33.000000,-1.000000 0.000000,0.000000 0.000000,1.000000 17.000000,104.000000 17.000000,18.000000-18.000000,1.000000 1.000000,-19.000000 0.000000,18.000000 0.000000,0.000000-17.000000,1.000000 17.000000,-1.000000 0.000000,0.000000-1.000000,0.000000 1.000000,-17.000000-17.000000,17.000000 17.000000,0.000000 0.000000,35.000000-17.000000,-52.000000 0.000000,-1.000000 0.000000,1.000000 0.000000,0.000000 0.000000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246.000000 1814.000000,'52.000000'0.000000,"0.000000"-18.000000,0.000000-17.000000,18.000000 1.000000,-1.000000-36.000000,18.000000-17.000000,-35.000000 53.000000,1.000000-1.000000,-1.000000-35.000000,17.000000 36.000000,-17.000000-18.000000,18.000000 17.000000,34.000000-69.000000,-34.000000 69.000000,-18.000000-17.000000,17.000000-18.000000,-17.000000 36.000000,1.000000-19.000000,-88.000000 1.000000,-17.000000 35.000000,0.000000 17.000000,-1.000000 0.000000,1.000000 0.000000,18.000000 52.000000,34.000000 0.000000,0.000000 0.000000,0.000000 0.000000,0.000000 18.000000,-18.000000-18.000000,1.000000 0.000000,-18.000000 0.000000,18.000000 0.000000,-1.000000 0.000000,1.000000 1.000000,17.000000-1.000000,0.000000 17.000000,0.000000-17.000000,0.000000 0.000000,0.000000 0.000000,17.000000 1.000000,35.000000-19.000000,-52.000000 18.000000,35.000000 1.000000,-17.000000-1.000000</inkml:trace>
</inkml:ink>
</file>

<file path=ppt/ink/ink198.xml><?xml version="1.0" encoding="utf-8"?>
<inkml:ink xmlns:inkml="http://www.w3.org/2003/InkML">
  <annotation type="ScanImages2ExtractSignatures">1</annotation>
  <annotation type="ScanImagesWidth">-2141358336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464.000000 939.000000,'-48.000000'17.000000,"32.000000"33.000000,-33.000000 16.000000,33.000000-16.000000,0.000000 0.000000,0.000000 0.000000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314.000000 929.000000,'45.000000'-9.000000,"1.000000"9.000000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201.000000 421.000000,'52.000000'0.000000,"0.000000"0.000000,0.000000 0.000000,0.000000 0.000000,0.000000 0.000000,0.000000 14.000000,0.000000-14.000000,0.000000 0.000000,0.000000 14.000000,0.000000-14.000000,0.000000 0.000000,0.000000 0.000000,0.000000 0.000000,0.000000 0.000000,0.000000 0.000000,0.000000 0.000000,0.000000 0.000000,0.000000 29.000000</inkml:trace>
</inkml:ink>
</file>

<file path=ppt/ink/ink2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153.000000 683.000000,'52.000000'0.000000,"1.000000"0.000000,-1.000000 0.000000,1.000000 0.000000,-1.000000 0.000000,0.000000 0.000000,1.000000 0.000000,-1.000000 0.000000,0.000000 0.000000,1.000000 0.000000,-1.000000 9.000000,1.000000-9.000000,-1.000000 0.000000,0.000000 0.000000,1.000000 0.000000,-1.000000 0.000000,18.000000 0.000000,-18.000000 0.000000,1.000000 0.000000,-1.000000 0.000000,0.000000 0.000000,1.000000 0.000000,-1.000000 0.000000,0.000000 0.000000,1.000000 0.000000,-1.000000 0.000000,1.000000 0.000000,16.000000 0.000000,-16.000000 0.000000,-1.000000 0.000000,1.000000 0.000000</inkml:trace>
</inkml:ink>
</file>

<file path=ppt/ink/ink20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331.000000 909.000000,'0.000000'69.000000,"0.000000"1.000000,0.000000-1.000000,0.000000-17.000000,0.000000 35.000000,0.000000-1.000000,0.000000-34.000000,0.000000 35.000000,0.000000-18.000000,0.000000 0.000000,0.000000-17.000000,0.000000 18.000000,0.000000-18.000000,0.000000 0.000000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944.000000 946.000000,'-52.000000'0.000000,"-16.000000"0.000000,16.000000 0.000000,1.000000-16.000000,-1.000000 16.000000,-16.000000 0.000000,-1.000000 0.000000,17.000000 0.000000,1.000000 16.000000,-1.000000 1.000000,1.000000-1.000000,102.000000 17.000000,1.000000-16.000000,-1.000000 16.000000,18.000000 0.000000,-17.000000-17.000000,-1.000000 1.000000,18.000000 16.000000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365.000000 981.000000,'47.000000'0.000000,"1.000000"0.000000,-17.000000-40.000000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601.000000 928.000000,'-50.000000'0.000000,"-1.000000"0.000000,0.000000 0.000000,0.000000 34.000000,17.000000 17.000000,34.000000 0.000000,0.000000 0.000000,0.000000-1.000000,17.000000 1.000000,0.000000 0.000000,34.000000-34.000000,0.000000 0.000000,0.000000 0.000000,-1.000000 0.000000,1.000000-17.000000,17.000000 0.000000,-17.000000 0.000000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366.000000 1177.000000,'50.000000'-33.000000,"0.000000"-16.000000,0.000000 32.000000,0.000000-33.000000,0.000000 34.000000,-17.000000-34.000000,-83.000000 17.000000</inkml:trace>
</inkml:ink>
</file>

<file path=ppt/ink/ink205.xml><?xml version="1.0" encoding="utf-8"?>
<inkml:ink xmlns:inkml="http://www.w3.org/2003/InkML">
  <annotation type="ScanImages2ExtractSignatures">1</annotation>
  <annotation type="ScanImagesWidth">1321329728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497.000000 1106.000000,'53.000000'0.000000,"-1.000000"0.000000,18.000000 17.000000,-17.000000-17.000000,-1.000000 0.000000,18.000000 0.000000,-18.000000 0.000000,1.000000 0.000000,-1.000000 0.000000,1.000000 0.000000,17.000000 0.000000,-18.000000 0.000000,1.000000 17.000000,-1.000000-17.000000,18.000000 0.000000,17.000000 16.000000,-34.000000-16.000000,17.000000 0.000000,-18.000000 0.000000,1.000000 0.000000,-1.000000 0.000000,1.000000 0.000000,17.000000 0.000000,-18.000000 0.000000,0.000000-16.000000,1.000000-18.000000,-158.000000 1.000000,53.000000 33.000000,-18.000000-17.000000,-53.000000 17.000000,53.000000 0.000000,-17.000000 0.000000,17.000000 0.000000,-17.000000 0.000000,-18.000000 0.000000,52.000000 0.000000,-17.000000 0.000000,18.000000 0.000000,-1.000000 0.000000,-17.000000 0.000000,18.000000 0.000000,0.000000 0.000000,-1.000000 0.000000,123.000000-16.000000,52.000000 16.000000,-52.000000 0.000000,35.000000 0.000000,0.000000 0.000000,-35.000000 0.000000,52.000000 0.000000,-52.000000 16.000000,53.000000 1.000000,-53.000000-17.000000,17.000000 17.000000,-17.000000-17.000000,0.000000 16.000000,-18.000000-16.000000,1.000000 0.000000,34.000000 17.000000,-17.000000-17.000000,0.000000 0.000000,-17.000000 0.000000,-106.000000 0.000000,-34.000000 0.000000,-18.000000-17.000000,52.000000 17.000000,-52.000000-33.000000,36.000000 33.000000,16.000000 0.000000,1.000000-17.000000,-1.000000 17.000000,1.000000 0.000000,-18.000000-16.000000,0.000000 16.000000,0.000000 0.000000,18.000000 0.000000,-18.000000 0.000000,17.000000 0.000000,1.000000 0.000000,-1.000000 0.000000,1.000000 0.000000,-18.000000 0.000000,17.000000-17.000000,106.000000-33.000000,-1.000000 33.000000,1.000000 1.000000,-1.000000-1.000000,18.000000 0.000000,-17.000000 17.000000,17.000000 0.000000,-1.000000 0.000000,1.000000 0.000000,-17.000000 0.000000,-1.000000 0.000000,18.000000 34.000000,0.000000-34.000000,-17.000000 16.000000,-158.000000 1.000000,52.000000-17.000000,-17.000000 0.000000,0.000000 17.000000,-104.000000-17.000000,86.000000 16.000000,-17.000000-16.000000,35.000000 0.000000,-17.000000 0.000000,34.000000 17.000000,1.000000-17.000000,-53.000000 0.000000,53.000000 0.000000,-1.000000 0.000000,1.000000 0.000000,-1.000000 17.000000,1.000000-1.000000,-1.000000-16.000000,1.000000 34.000000,104.000000-34.000000,1.000000-17.000000,17.000000-16.000000,-18.000000 33.000000,1.000000-17.000000,-1.000000 17.000000,18.000000 0.000000,52.000000 0.000000,-69.000000 0.000000,-1.000000 0.000000,1.000000 0.000000,-1.000000 0.000000,18.000000 0.000000,18.000000 0.000000,-1.000000 0.000000,18.000000-50.000000,-35.000000 33.000000,-18.000000-16.000000,-104.000000 33.000000,-18.000000 0.000000,0.000000 0.000000,0.000000-17.000000,0.000000 1.000000,0.000000 16.000000,0.000000-17.000000,18.000000 17.000000,-1.000000 0.000000,1.000000 0.000000,-1.000000 0.000000,1.000000 0.000000,-53.000000 0.000000,53.000000 0.000000,-1.000000 0.000000,1.000000 0.000000,-1.000000 0.000000,1.000000 0.000000,-1.000000 0.000000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882.000000 1267.000000,'-53.000000'34.000000,"106.000000"-34.000000,-1.000000 0.000000,53.000000 0.000000,-52.000000-17.000000,17.000000 0.000000,-18.000000 0.000000,18.000000 0.000000,17.000000-17.000000,-17.000000 34.000000,18.000000-17.000000,-1.000000 17.000000,-17.000000 0.000000,-17.000000-17.000000,-1.000000 17.000000,1.000000 0.000000,-1.000000 0.000000,0.000000 0.000000,1.000000 0.000000,-1.000000 0.000000,1.000000 0.000000,-1.000000 0.000000,1.000000 0.000000,17.000000 0.000000,0.000000 0.000000,-18.000000 0.000000,1.000000 0.000000,-1.000000-17.000000,-104.000000 17.000000,-18.000000 17.000000,-18.000000-17.000000,18.000000 0.000000,-17.000000 0.000000,34.000000 0.000000,1.000000 0.000000,-1.000000 0.000000,-17.000000 0.000000,18.000000 0.000000,-18.000000 0.000000,18.000000 0.000000,-36.000000 0.000000,36.000000 0.000000,-1.000000 0.000000,-17.000000 0.000000,18.000000 0.000000,-18.000000 0.000000,-18.000000 0.000000,36.000000 0.000000,0.000000 0.000000,-18.000000 0.000000,17.000000 0.000000,1.000000 0.000000,-1.000000 0.000000,-17.000000 0.000000,0.000000 0.000000,0.000000 17.000000,18.000000-17.000000,-1.000000 0.000000,1.000000 0.000000,104.000000-17.000000,1.000000 0.000000,52.000000-33.000000,-35.000000 33.000000,70.000000-17.000000,-88.000000 17.000000,36.000000 0.000000,-1.000000 0.000000,-35.000000-17.000000,1.000000 17.000000,-1.000000 17.000000,18.000000-17.000000,0.000000 17.000000,-17.000000 0.000000,-1.000000 0.000000,1.000000 0.000000,-1.000000 0.000000,1.000000 0.000000,-1.000000 0.000000,1.000000 0.000000,-1.000000 0.000000,0.000000 0.000000,1.000000 0.000000,-1.000000 0.000000,1.000000 0.000000,17.000000-17.000000,-18.000000 0.000000,1.000000 0.000000,-1.000000 17.000000,1.000000 0.000000,-1.000000 0.000000,1.000000 0.000000,-123.000000 0.000000,-18.000000 0.000000,1.000000 0.000000,-1.000000 0.000000,1.000000 0.000000,34.000000 0.000000,-34.000000 0.000000,34.000000 0.000000,-16.000000 0.000000,-19.000000 0.000000,36.000000 0.000000,-36.000000 0.000000,18.000000 0.000000,18.000000 0.000000,-1.000000 0.000000,1.000000 0.000000,-71.000000 0.000000,71.000000 0.000000,-18.000000 0.000000,0.000000 34.000000,0.000000-17.000000,18.000000 0.000000,-1.000000 0.000000,1.000000 0.000000,-1.000000 0.000000,1.000000-17.000000,122.000000 17.000000,17.000000-17.000000,-34.000000 17.000000,34.000000-17.000000,-34.000000 0.000000,34.000000 0.000000,-17.000000 0.000000,17.000000 17.000000,-17.000000-17.000000,88.000000 0.000000,-71.000000 17.000000,-17.000000-17.000000,18.000000 0.000000,-36.000000 0.000000,0.000000 17.000000,1.000000-17.000000,17.000000 0.000000,0.000000 17.000000,-18.000000-17.000000,1.000000 0.000000,-1.000000 16.000000,1.000000-16.000000,-1.000000 0.000000,-52.000000 51.000000,-52.000000-34.000000,-1.000000 0.000000,1.000000 17.000000,-1.000000-17.000000,1.000000-17.000000,-1.000000 0.000000,-17.000000 0.000000,0.000000 0.000000,1.000000 0.000000,-19.000000 0.000000,18.000000 0.000000,0.000000 0.000000,-35.000000 0.000000,53.000000 0.000000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1039.000000 915.000000,'52.000000'-15.000000,"1.000000"0.000000,-1.000000 15.000000,1.000000 0.000000,-1.000000 0.000000,1.000000 0.000000,16.000000 0.000000,-16.000000 0.000000,17.000000 15.000000,-18.000000-15.000000,36.000000 15.000000,-18.000000 0.000000,-18.000000-15.000000,1.000000 16.000000,-1.000000-16.000000,18.000000 0.000000,0.000000 0.000000,-18.000000 0.000000,36.000000 0.000000,52.000000 0.000000,-70.000000 0.000000,-18.000000 0.000000,71.000000 0.000000,-71.000000 0.000000,1.000000 0.000000,-106.000000 30.000000,-17.000000-30.000000,-17.000000 0.000000,-1.000000 0.000000,18.000000 0.000000,18.000000 0.000000,-18.000000 0.000000,17.000000 0.000000,1.000000 0.000000,0.000000 0.000000,-1.000000 0.000000,-17.000000 0.000000,18.000000 0.000000,-36.000000 0.000000,1.000000 0.000000,-141.000000 0.000000,159.000000 0.000000,-1.000000 0.000000,0.000000 0.000000,17.000000 0.000000,-17.000000 0.000000,18.000000 0.000000,-1.000000 0.000000,1.000000 0.000000,-1.000000 0.000000,1.000000 0.000000,-1.000000 0.000000,1.000000 0.000000,104.000000 0.000000,18.000000 0.000000,-17.000000 0.000000,34.000000 0.000000,-34.000000 0.000000,17.000000 0.000000,17.000000 0.000000,-34.000000 0.000000,34.000000 0.000000,0.000000 0.000000,-34.000000 0.000000,17.000000 0.000000,70.000000 0.000000,-88.000000 0.000000,1.000000 0.000000,34.000000 0.000000,-34.000000 0.000000,17.000000 0.000000,34.000000 0.000000,-34.000000 0.000000,-17.000000 0.000000,-1.000000 0.000000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756.000000 914.000000,'53.000000'0.000000,"-1.000000"0.000000,18.000000 0.000000,-17.000000 0.000000,17.000000 0.000000,70.000000 0.000000,-88.000000 0.000000,18.000000 0.000000,18.000000 0.000000,-36.000000 0.000000,36.000000 0.000000,-18.000000 0.000000,-18.000000 0.000000,1.000000 0.000000,-1.000000 0.000000,1.000000 0.000000,17.000000 0.000000,-17.000000 0.000000,-1.000000 0.000000,1.000000 0.000000,-1.000000 0.000000,18.000000 0.000000,0.000000 0.000000,0.000000 0.000000,0.000000 0.000000,-17.000000 0.000000,-1.000000 0.000000,1.000000 0.000000,-1.000000 0.000000,1.000000 0.000000,-1.000000 0.000000,18.000000 0.000000,-17.000000 0.000000,-1.000000 0.000000,1.000000 0.000000,-1.000000-12.000000,-122.000000 0.000000,0.000000 12.000000,18.000000 0.000000,-36.000000 0.000000,36.000000 0.000000,-18.000000 0.000000,17.000000 0.000000,1.000000 0.000000,-1.000000 0.000000,1.000000 0.000000,-18.000000 0.000000,17.000000 0.000000,1.000000 0.000000,-1.000000 0.000000,-34.000000 0.000000,17.000000 0.000000,0.000000 0.000000,17.000000 0.000000,0.000000 0.000000,1.000000 0.000000,-1.000000 0.000000,1.000000 0.000000,-1.000000 0.000000,-17.000000 0.000000,-17.000000 0.000000,17.000000 0.000000,17.000000 0.000000,1.000000 0.000000,-18.000000 0.000000,17.000000 0.000000,1.000000 0.000000,-1.000000 0.000000,1.000000 0.000000,-1.000000 0.000000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1455.000000 2254.000000,'-52.000000'0.000000,"-1.000000"0.000000,1.000000 0.000000,0.000000 0.000000,0.000000 0.000000,0.000000 0.000000,0.000000 0.000000,-1.000000 0.000000,1.000000-52.000000,35.000000-1.000000,-18.000000-17.000000,0.000000 18.000000,35.000000 0.000000,-17.000000-1.000000,-1.000000 1.000000,1.000000-1.000000,17.000000 1.000000,0.000000 0.000000,0.000000-1.000000,0.000000-16.000000,0.000000 16.000000,0.000000-17.000000,0.000000 18.000000,0.000000 0.000000,0.000000-1.000000,0.000000 1.000000,17.000000 0.000000,-17.000000-1.000000,18.000000 1.000000,-1.000000-1.000000,1.000000 1.000000,-1.000000 0.000000,18.000000-1.000000,17.000000 36.000000,0.000000-18.000000,0.000000 17.000000,0.000000 18.000000,1.000000 0.000000,-1.000000-17.000000,0.000000 17.000000,0.000000 0.000000,0.000000 0.000000,1.000000 0.000000,-1.000000 0.000000,0.000000 0.000000,0.000000 0.000000,0.000000 17.000000,1.000000-17.000000,-1.000000 18.000000,17.000000-1.000000,-17.000000 1.000000,1.000000-1.000000,-1.000000 1.000000,-17.000000 34.000000,-35.000000 0.000000,0.000000 1.000000,0.000000-1.000000,0.000000 53.000000,0.000000-53.000000,0.000000 18.000000,0.000000-17.000000,0.000000 16.000000,0.000000-16.000000,0.000000-1.000000,-35.000000 0.000000,17.000000 1.000000,-16.000000-1.000000,-1.000000 1.000000,17.000000-1.000000,1.000000 0.000000,-18.000000 1.000000,18.000000-1.000000,-35.000000 0.000000,0.000000 1.000000,-1.000000-1.000000,1.000000-17.000000,0.000000 0.000000,0.000000-18.000000,0.000000 18.000000,-1.000000-17.000000,1.000000 17.000000,0.000000-35.000000,0.000000 0.000000,0.000000 17.000000,-1.000000 1.000000,1.000000-18.000000,-17.000000 17.000000,17.000000-17.000000,-1.000000 0.000000,1.000000 18.000000,0.000000-18.000000</inkml:trace>
</inkml:ink>
</file>

<file path=ppt/ink/ink21.xml><?xml version="1.0" encoding="utf-8"?>
<inkml:ink xmlns:inkml="http://www.w3.org/2003/InkML">
  <annotation type="ScanImages2ExtractSignatures">1</annotation>
  <annotation type="ScanImagesWidth">-2111801856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272.000000 706.000000,'52.000000'0.000000,"-1.000000"0.000000,1.000000-12.000000,-1.000000 0.000000,1.000000 12.000000,0.000000 0.000000,-1.000000 0.000000,1.000000 0.000000,-1.000000 0.000000,1.000000 0.000000,0.000000 0.000000,-1.000000 0.000000,1.000000 0.000000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154.000000 1014.000000,'53.000000'0.000000,"34.000000"0.000000,-34.000000 0.000000,0.000000 0.000000,-1.000000 0.000000,1.000000 0.000000,0.000000 0.000000,-1.000000 0.000000,1.000000 0.000000,0.000000 0.000000,-1.000000 0.000000,1.000000 0.000000,0.000000 0.000000,-1.000000 0.000000,1.000000 0.000000,17.000000 0.000000,1.000000 0.000000,-1.000000 0.000000,-17.000000 0.000000,17.000000 0.000000,0.000000 0.000000,-17.000000 0.000000,-1.000000 17.000000,1.000000-17.000000,0.000000 0.000000,17.000000 0.000000,0.000000 17.000000,18.000000-17.000000,-35.000000 16.000000,17.000000-16.000000,0.000000 0.000000,0.000000 0.000000,0.000000 0.000000,-17.000000 0.000000,0.000000 0.000000,17.000000 0.000000,-17.000000 0.000000,17.000000 0.000000,35.000000 0.000000,-35.000000 0.000000,36.000000 0.000000,-36.000000 0.000000,-17.000000 0.000000,-1.000000 0.000000,1.000000 0.000000,0.000000 0.000000,-1.000000 0.000000,1.000000 0.000000,0.000000 0.000000,17.000000 0.000000,-17.000000 0.000000,17.000000 0.000000,18.000000 0.000000,-18.000000 0.000000,-17.000000 0.000000,17.000000 0.000000,-18.000000-16.000000,-104.000000-18.000000,-36.000000 17.000000,35.000000 17.000000,1.000000-16.000000,-19.000000 16.000000,19.000000-17.000000,-1.000000 17.000000,-17.000000 0.000000,0.000000 0.000000,-36.000000 0.000000,36.000000-17.000000,17.000000 17.000000,1.000000 0.000000,-1.000000 0.000000,0.000000 0.000000,1.000000 0.000000,-54.000000 0.000000,36.000000 0.000000,0.000000 0.000000,-35.000000 0.000000,34.000000 0.000000,1.000000 0.000000,17.000000 0.000000,1.000000 0.000000,-1.000000 0.000000,0.000000-17.000000,1.000000 17.000000,-1.000000 0.000000,0.000000 0.000000,1.000000 0.000000,-1.000000 0.000000,0.000000 0.000000,1.000000 0.000000,-1.000000 0.000000,-17.000000 0.000000,0.000000 0.000000,17.000000 0.000000,0.000000 0.000000,1.000000 0.000000,-1.000000-16.000000,0.000000-1.000000,-17.000000 0.000000,-18.000000 0.000000,36.000000 17.000000,-1.000000-16.000000,0.000000 16.000000,1.000000 0.000000,-1.000000-17.000000,-17.000000 17.000000,17.000000-17.000000,0.000000 0.000000,1.000000 1.000000,-1.000000 16.000000,0.000000-17.000000,1.000000 17.000000,-1.000000 0.000000,106.000000 33.000000,-1.000000-16.000000,1.000000 0.000000,0.000000-17.000000,-1.000000 0.000000,1.000000 17.000000,0.000000-17.000000,-1.000000 0.000000,1.000000 0.000000,17.000000 0.000000,-17.000000 0.000000,0.000000 0.000000,-1.000000 0.000000,89.000000 0.000000,-71.000000 0.000000,-17.000000 0.000000,-1.000000 0.000000,19.000000 0.000000,-1.000000 0.000000,0.000000 0.000000,-17.000000 0.000000,-1.000000 0.000000,1.000000 0.000000,17.000000 0.000000,-17.000000 0.000000,0.000000 0.000000,17.000000 0.000000,-18.000000 0.000000,19.000000 0.000000,-19.000000 0.000000,1.000000 0.000000,0.000000 0.000000,-1.000000 0.000000,1.000000 0.000000,17.000000 0.000000,0.000000 0.000000,1.000000 0.000000,-19.000000 0.000000,19.000000 0.000000,-19.000000 0.000000,1.000000 0.000000,0.000000 0.000000,-1.000000 0.000000,1.000000 0.000000,0.000000 0.000000,-1.000000 0.000000,19.000000 0.000000,-19.000000 0.000000</inkml:trace>
</inkml:ink>
</file>

<file path=ppt/ink/ink211.xml><?xml version="1.0" encoding="utf-8"?>
<inkml:ink xmlns:inkml="http://www.w3.org/2003/InkML">
  <annotation type="ScanImages2ExtractSignatures">1</annotation>
  <annotation type="ScanImagesWidth">3145760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684.000000 200.000000,'227.000000'67.000000,"-157.000000"-51.000000,-17.000000 1.000000,-1.000000 0.000000,0.000000-17.000000,1.000000 0.000000,-1.000000 0.000000,1.000000 16.000000,-1.000000 1.000000,1.000000-17.000000,-1.000000 16.000000,0.000000-16.000000,1.000000 0.000000,-1.000000 0.000000,1.000000 17.000000,-1.000000 0.000000,1.000000-17.000000,-1.000000 16.000000,0.000000-16.000000,1.000000 0.000000,-1.000000 17.000000,1.000000-17.000000,-1.000000 0.000000,1.000000 17.000000,-1.000000-17.000000,0.000000 16.000000,1.000000-16.000000,-1.000000 0.000000,1.000000 0.000000,-1.000000 0.000000,1.000000 0.000000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657.000000 205.000000,'52.000000'0.000000,"0.000000"0.000000,0.000000 0.000000,0.000000 0.000000,0.000000 0.000000,0.000000 0.000000,0.000000 0.000000,0.000000 0.000000,0.000000 0.000000,0.000000 0.000000,0.000000 0.000000,0.000000 9.000000,0.000000-9.000000,0.000000 0.000000,0.000000 0.000000,0.000000 0.000000,0.000000 0.000000,0.000000 0.000000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688.000000 236.000000,'52.000000'0.000000,"1.000000"0.000000,-1.000000 0.000000,0.000000 0.000000,0.000000 0.000000,1.000000 0.000000,-1.000000 9.000000,0.000000-9.000000,1.000000 0.000000,-1.000000 0.000000,0.000000 0.000000,1.000000 0.000000,86.000000 0.000000,-69.000000 0.000000,-18.000000 0.000000,0.000000 0.000000,18.000000 0.000000,-18.000000 0.000000,1.000000 0.000000,-1.000000 0.000000,0.000000 0.000000,18.000000 0.000000,-18.000000 0.000000,1.000000 0.000000</inkml:trace>
</inkml:ink>
</file>

<file path=ppt/ink/ink21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1308.000000 221.000000,'-17.000000'52.000000,"17.000000"18.000000,0.000000-1.000000,0.000000 1.000000,-17.000000 0.000000,17.000000-1.000000,-18.000000 1.000000,18.000000-1.000000,0.000000 1.000000,0.000000-18.000000,0.000000 0.000000,0.000000 0.000000,0.000000 18.000000,0.000000-18.000000,0.000000 0.000000,0.000000 1.000000,0.000000-1.000000,-17.000000 0.000000,-34.000000 18.000000,16.000000-18.000000,-16.000000-17.000000,-1.000000-35.000000,1.000000-18.000000,-1.000000-17.000000,1.000000 35.000000,-1.000000-17.000000,18.000000-35.000000,-17.000000 34.000000,-1.000000 1.000000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704.000000 246.000000,'50.000000'0.000000,"0.000000"33.000000,1.000000 1.000000,-1.000000 16.000000,-17.000000-1.000000,1.000000 1.000000,-1.000000 0.000000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385.000000 747.000000,'53.000000'0.000000,"0.000000"0.000000,35.000000 0.000000,-36.000000 0.000000,36.000000 0.000000,-17.000000 0.000000,17.000000 0.000000,-18.000000 0.000000,1.000000 0.000000,34.000000 0.000000,1.000000 0.000000,-1.000000 0.000000,36.000000 0.000000,-35.000000 0.000000,70.000000 0.000000,-35.000000 0.000000,52.000000 0.000000,19.000000 0.000000,-72.000000 0.000000,36.000000 0.000000,36.000000 0.000000,-36.000000 0.000000,35.000000 0.000000,141.000000 0.000000,-141.000000 0.000000,-35.000000 17.000000,158.000000 18.000000,-157.000000-35.000000,34.000000 17.000000,-70.000000-17.000000,52.000000 0.000000,-52.000000 35.000000,0.000000-18.000000,35.000000-17.000000,-53.000000 17.000000,18.000000 18.000000,-18.000000-35.000000,-17.000000 17.000000,122.000000 35.000000,-104.000000-35.000000,-54.000000-17.000000,18.000000 17.000000,-18.000000 1.000000,18.000000 16.000000,-35.000000-16.000000,0.000000-18.000000,105.000000 17.000000,-87.000000 0.000000,-1.000000 0.000000,-17.000000 1.000000,0.000000-18.000000,0.000000 0.000000,0.000000 17.000000,-1.000000 0.000000,1.000000 0.000000,18.000000 1.000000,-1.000000-1.000000,-17.000000 0.000000,17.000000 1.000000,-17.000000-18.000000,0.000000 17.000000,0.000000-17.000000,-1.000000 17.000000,1.000000-17.000000,0.000000 17.000000,0.000000 18.000000,0.000000 0.000000,17.000000-1.000000,-17.000000-17.000000,0.000000 1.000000,-1.000000-1.000000,1.000000 0.000000,18.000000 0.000000,-19.000000 1.000000</inkml:trace>
</inkml:ink>
</file>

<file path=ppt/ink/ink217.xml><?xml version="1.0" encoding="utf-8"?>
<inkml:ink xmlns:inkml="http://www.w3.org/2003/InkML">
  <annotation type="ScanImages2ExtractSignatures">1</annotation>
  <annotation type="ScanImagesWidth">-2127044832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836.000000 775.000000,'2.000000'0.000000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1211.000000 775.000000,'52.000000'85.000000,"-1.000000"-16.000000,18.000000-1.000000,-34.000000-17.000000,17.000000 17.000000,-1.000000-16.000000,-16.000000-1.000000,-121.000000 0.000000,34.000000-51.000000,0.000000 0.000000,-34.000000 0.000000,34.000000 0.000000,0.000000 0.000000,1.000000 0.000000,-1.000000 0.000000,0.000000 0.000000,0.000000 0.000000,1.000000 0.000000,-1.000000 0.000000,0.000000 0.000000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1459.000000 1009.000000,'52.000000'17.000000,"1.000000"0.000000,-1.000000-17.000000,0.000000 16.000000,17.000000 1.000000,-17.000000-17.000000,0.000000 0.000000,1.000000 17.000000,-1.000000-17.000000,-104.000000 33.000000,-1.000000-16.000000,1.000000-17.000000,-35.000000 16.000000,18.000000-16.000000,-18.000000 0.000000,-69.000000 0.000000,69.000000 0.000000,17.000000 0.000000,-16.000000 0.000000,16.000000 0.000000,18.000000 0.000000,0.000000 0.000000,-18.000000 0.000000,1.000000 0.000000,138.000000-16.000000,1.000000-18.000000,-18.000000 34.000000,0.000000-16.000000,35.000000-1.000000,0.000000 17.000000,-18.000000 0.000000,-17.000000 0.000000,1.000000-17.000000,33.000000 17.000000,-16.000000 0.000000,-1.000000 0.000000,-17.000000 0.000000,1.000000 0.000000,-1.000000 0.000000,-104.000000-33.000000,-18.000000-17.000000,1.000000 33.000000,17.000000 1.000000,-35.000000-18.000000,17.000000 1.000000</inkml:trace>
</inkml:ink>
</file>

<file path=ppt/ink/ink22.xml><?xml version="1.0" encoding="utf-8"?>
<inkml:ink xmlns:inkml="http://www.w3.org/2003/InkML">
  <annotation type="ScanImages2ExtractSignatures">1</annotation>
  <annotation type="ScanImagesWidth">14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338.000000 684.000000,'52.000000'0.000000,"1.000000"0.000000,16.000000 14.000000,1.000000-14.000000,-18.000000 0.000000,18.000000 0.000000,-18.000000 0.000000,18.000000 0.000000,-17.000000 0.000000,16.000000 14.000000,1.000000-14.000000,0.000000 0.000000,0.000000 15.000000,-18.000000-15.000000,0.000000 0.000000,0.000000 14.000000,1.000000-14.000000,-1.000000 0.000000,0.000000 0.000000,1.000000 0.000000,-1.000000 0.000000,0.000000 0.000000,1.000000 0.000000,-1.000000 0.000000,0.000000 0.000000,1.000000 0.000000</inkml:trace>
</inkml:ink>
</file>

<file path=ppt/ink/ink22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849.000000 868.000000,'-3.000000'-1.000000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885.000000 907.000000,'50.000000'0.000000,"0.000000"13.000000,1.000000 1.000000,-1.000000-1.000000,0.000000-13.000000,0.000000 0.000000</inkml:trace>
</inkml:ink>
</file>

<file path=ppt/ink/ink222.xml><?xml version="1.0" encoding="utf-8"?>
<inkml:ink xmlns:inkml="http://www.w3.org/2003/InkML">
  <annotation type="ScanImages2ExtractSignatures">1</annotation>
  <annotation type="ScanImagesWidth">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148.000000 773.000000,'52.000000'16.000000,"1.000000"0.000000,16.000000 16.000000,1.000000-16.000000,0.000000 1.000000,0.000000 15.000000,-1.000000-16.000000,1.000000-16.000000,0.000000 16.000000,-18.000000-16.000000,18.000000 0.000000,-18.000000 0.000000,18.000000 0.000000,0.000000 0.000000,0.000000 0.000000,-18.000000 0.000000,0.000000 0.000000,1.000000 0.000000,-1.000000 0.000000,0.000000 0.000000,1.000000 0.000000,-1.000000 0.000000,0.000000 0.000000,1.000000 0.000000,-106.000000 0.000000,-34.000000 0.000000,17.000000 0.000000,18.000000 0.000000,0.000000 0.000000,-36.000000 0.000000,19.000000 0.000000,16.000000 0.000000,-16.000000 0.000000,-1.000000 0.000000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109.000000 309.000000,'53.000000'16.000000,"-1.000000"0.000000,1.000000-16.000000,17.000000 0.000000,35.000000 0.000000,-34.000000 0.000000,-1.000000 0.000000,0.000000 0.000000,0.000000 0.000000,18.000000 0.000000,-36.000000 0.000000,19.000000 0.000000,16.000000 0.000000,-16.000000 0.000000,-19.000000 0.000000,18.000000 0.000000,1.000000 0.000000,-1.000000 0.000000,-18.000000 0.000000,19.000000 0.000000,-1.000000 0.000000,0.000000 0.000000,0.000000 0.000000,18.000000-16.000000,0.000000 16.000000,-36.000000-16.000000,18.000000 16.000000,-17.000000-16.000000,35.000000 0.000000,-18.000000-1.000000,0.000000 1.000000,0.000000 16.000000,-17.000000-16.000000,0.000000 0.000000,17.000000 16.000000,-17.000000 0.000000,17.000000 0.000000,-18.000000 0.000000,1.000000 0.000000,0.000000 0.000000,-1.000000 0.000000,36.000000 0.000000,-35.000000 0.000000,-1.000000 0.000000,1.000000 0.000000,0.000000 0.000000,-1.000000 0.000000,1.000000-16.000000,-1.000000 0.000000</inkml:trace>
</inkml:ink>
</file>

<file path=ppt/ink/ink22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1520.000000 2609.000000,'-52.000000'-17.000000,"-18.000000"-36.000000,0.000000 36.000000,0.000000-19.000000,18.000000 1.000000,-1.000000 18.000000,1.000000-1.000000,-1.000000 1.000000,1.000000-1.000000,34.000000-34.000000,-17.000000-1.000000,18.000000-17.000000,0.000000 0.000000,-1.000000 17.000000,18.000000 0.000000,-17.000000-17.000000,-18.000000-18.000000,17.000000 36.000000,1.000000-53.000000,-1.000000 34.000000,1.000000 19.000000,-18.000000-18.000000,0.000000-1.000000,17.000000-16.000000,1.000000 34.000000,-18.000000 0.000000,35.000000 1.000000,0.000000-1.000000,0.000000-17.000000,0.000000 0.000000,0.000000 0.000000,0.000000 17.000000,0.000000-17.000000,0.000000 0.000000,0.000000 0.000000,17.000000-1.000000,18.000000 19.000000,0.000000-36.000000,0.000000 18.000000,18.000000 17.000000,17.000000-17.000000,-1.000000 17.000000,-16.000000 18.000000,17.000000-17.000000,-18.000000 17.000000,1.000000 17.000000,-1.000000 1.000000,18.000000-1.000000,-18.000000 18.000000,1.000000 0.000000,17.000000 0.000000,-18.000000 0.000000,0.000000 0.000000,1.000000 0.000000,-1.000000 0.000000,18.000000 35.000000,-17.000000-17.000000,16.000000-1.000000,-16.000000 18.000000,-1.000000-17.000000,18.000000 17.000000,-17.000000 0.000000,-1.000000 0.000000,0.000000-17.000000,1.000000 17.000000,-1.000000-18.000000,1.000000 53.000000,-18.000000-17.000000,-35.000000 0.000000,0.000000 17.000000,0.000000-18.000000,0.000000 1.000000,0.000000 0.000000,0.000000 34.000000,0.000000-34.000000,-35.000000 35.000000,17.000000-36.000000,-17.000000 36.000000,-17.000000 17.000000,34.000000-17.000000,-17.000000 0.000000,-17.000000 0.000000,17.000000-1.000000,0.000000 18.000000,0.000000-34.000000,0.000000 16.000000,-17.000000-16.000000,17.000000-1.000000,0.000000 17.000000,17.000000-34.000000,-69.000000 70.000000,52.000000-53.000000,-17.000000 0.000000,-18.000000 35.000000,0.000000-34.000000,18.000000-19.000000,-1.000000-17.000000,18.000000 18.000000,-17.000000 17.000000,-1.000000-35.000000,18.000000 18.000000,-34.000000-18.000000,16.000000 0.000000,1.000000 18.000000,-1.000000-18.000000,1.000000-18.000000,-1.000000 18.000000,1.000000-35.000000,0.000000 18.000000,-1.000000-1.000000,1.000000-17.000000,-1.000000 0.000000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473.000000 751.000000,'52.000000'0.000000,"1.000000"0.000000,0.000000 0.000000,-1.000000 0.000000,1.000000 0.000000,0.000000 0.000000,-1.000000 0.000000,1.000000 17.000000,0.000000-17.000000,17.000000 0.000000,-18.000000 0.000000,1.000000 0.000000,17.000000 0.000000,1.000000 0.000000,-1.000000 0.000000,-18.000000 0.000000,19.000000 0.000000,-19.000000 0.000000,1.000000-17.000000,52.000000 17.000000,-52.000000 0.000000,0.000000 0.000000,-1.000000 0.000000,1.000000 0.000000,17.000000 0.000000,0.000000 0.000000,18.000000 0.000000,-18.000000 0.000000,-17.000000 0.000000,17.000000 0.000000,-17.000000 0.000000,-1.000000 0.000000,1.000000 0.000000,0.000000 0.000000,-1.000000 0.000000,19.000000 0.000000,-19.000000 0.000000,19.000000 0.000000,-19.000000 0.000000,1.000000 0.000000,0.000000 0.000000,-1.000000 0.000000,1.000000 0.000000,17.000000-17.000000,0.000000 0.000000,0.000000 17.000000,-17.000000-17.000000,0.000000 0.000000,-1.000000 0.000000,1.000000 17.000000,0.000000-17.000000,-1.000000 17.000000,-104.000000-17.000000,-1.000000 17.000000,0.000000 0.000000,-17.000000 0.000000,0.000000-17.000000,-18.000000 17.000000,-17.000000-34.000000,0.000000 17.000000,17.000000 0.000000,-35.000000 0.000000,53.000000 0.000000,-36.000000 17.000000,19.000000-34.000000,-71.000000 0.000000,105.000000 34.000000,-17.000000-17.000000,17.000000 0.000000,-17.000000 17.000000,17.000000-17.000000,-17.000000 0.000000,17.000000 17.000000,1.000000-17.000000,-18.000000 17.000000,17.000000 0.000000,-52.000000 0.000000,-18.000000 0.000000,52.000000 0.000000,1.000000 0.000000,0.000000 0.000000,0.000000 17.000000,0.000000 0.000000,17.000000 0.000000,-17.000000 0.000000,0.000000 17.000000,-1.000000-17.000000,19.000000 0.000000,-36.000000 17.000000,-17.000000 17.000000,52.000000-34.000000,-17.000000 17.000000,17.000000-17.000000,-17.000000 17.000000,0.000000-17.000000,17.000000 17.000000,0.000000-34.000000,1.000000 17.000000,-1.000000 17.000000,123.000000-17.000000,-17.000000-17.000000,0.000000 0.000000,-1.000000-17.000000,18.000000 17.000000,1.000000-17.000000,16.000000 17.000000,19.000000-34.000000,-54.000000 34.000000,19.000000-17.000000,-1.000000 17.000000,-18.000000 0.000000,19.000000-17.000000,16.000000 17.000000,-34.000000 0.000000,17.000000 0.000000,1.000000 0.000000,-19.000000 0.000000,18.000000 0.000000,1.000000 0.000000,-19.000000 0.000000,18.000000 0.000000,-17.000000 0.000000,17.000000 0.000000,18.000000-17.000000,-18.000000 17.000000,1.000000 0.000000,-19.000000 0.000000,36.000000 0.000000,-18.000000-17.000000,0.000000 17.000000,1.000000 0.000000,-19.000000 0.000000,18.000000-17.000000,-17.000000 17.000000,17.000000 0.000000,1.000000 0.000000,16.000000-17.000000,-16.000000 17.000000,-19.000000 0.000000,1.000000 0.000000,0.000000 0.000000,-1.000000-17.000000,1.000000 17.000000,0.000000 0.000000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209.000000 496.000000,'53.000000'0.000000,"17.000000"12.000000,-17.000000-12.000000,-1.000000 0.000000,1.000000 12.000000,0.000000-12.000000,-1.000000 0.000000,1.000000 0.000000,0.000000 0.000000,-1.000000 0.000000,1.000000 0.000000,0.000000 0.000000,-1.000000 0.000000,1.000000 0.000000,17.000000 0.000000,0.000000 0.000000,1.000000 0.000000,-1.000000 0.000000,0.000000 0.000000,0.000000 0.000000,-17.000000 0.000000,17.000000 0.000000,-17.000000 0.000000,17.000000 0.000000,0.000000 0.000000,1.000000 0.000000,-1.000000 0.000000,0.000000 0.000000,-17.000000 0.000000,-1.000000 0.000000,19.000000 0.000000,-1.000000 0.000000,-18.000000 0.000000,1.000000 0.000000,17.000000 0.000000,-17.000000 0.000000,0.000000 0.000000,-1.000000 0.000000,1.000000 0.000000,0.000000 0.000000,-1.000000 0.000000,1.000000 0.000000,17.000000 0.000000,-17.000000 0.000000,17.000000 0.000000,-17.000000 0.000000,0.000000 0.000000,17.000000 0.000000,-18.000000 0.000000,1.000000 0.000000,17.000000 0.000000,-17.000000 0.000000,0.000000 0.000000,-1.000000 0.000000,19.000000 0.000000,-1.000000 0.000000,-18.000000 0.000000,1.000000 0.000000,0.000000 0.000000,-1.000000 0.000000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451.000000 598.000000,'52.000000'0.000000,"36.000000"0.000000,-36.000000 0.000000,18.000000 0.000000,-18.000000 0.000000,1.000000 0.000000,17.000000 0.000000,-1.000000 0.000000,-16.000000-16.000000,17.000000 16.000000,0.000000 0.000000,52.000000-31.000000,-70.000000 16.000000,1.000000 15.000000,16.000000 0.000000,-16.000000-16.000000,-1.000000 16.000000,1.000000 0.000000,-1.000000 0.000000,0.000000-15.000000,18.000000 15.000000,0.000000 0.000000,-17.000000 0.000000,-1.000000 0.000000,0.000000 0.000000,1.000000 0.000000,-1.000000-16.000000,1.000000 16.000000</inkml:trace>
</inkml:ink>
</file>

<file path=ppt/ink/ink228.xml><?xml version="1.0" encoding="utf-8"?>
<inkml:ink xmlns:inkml="http://www.w3.org/2003/InkML">
  <annotation type="ScanImages2ExtractSignatures">1</annotation>
  <annotation type="ScanImagesWidth">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617.000000 617.000000,'52.000000'0.000000,"1.000000"0.000000,-1.000000 0.000000,0.000000 0.000000,1.000000 0.000000,-1.000000 0.000000,0.000000 0.000000,1.000000-16.000000,-1.000000 1.000000,0.000000 15.000000,1.000000 0.000000,-1.000000-16.000000,0.000000 16.000000,1.000000 0.000000,-1.000000 0.000000,0.000000 0.000000,1.000000 0.000000,34.000000 0.000000,-17.000000 0.000000,-1.000000-15.000000,1.000000 15.000000,-18.000000 0.000000,1.000000-16.000000,-1.000000 16.000000,0.000000-15.000000,18.000000 15.000000,-17.000000-16.000000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621.000000 697.000000,'53.000000'0.000000,"-1.000000"16.000000,1.000000 1.000000,-1.000000 0.000000,1.000000 17.000000,0.000000-34.000000,17.000000 16.000000,-18.000000 1.000000,18.000000-17.000000,1.000000 0.000000,-1.000000 0.000000,-18.000000 0.000000,36.000000 0.000000,17.000000-50.000000,-52.000000 50.000000,-1.000000 0.000000,19.000000-17.000000,16.000000 0.000000,-34.000000 0.000000,-1.000000 17.000000,19.000000-16.000000,-19.000000 16.000000,1.000000-17.000000,-1.000000 17.000000,19.000000-17.000000,16.000000 17.000000,-17.000000-17.000000,18.000000 17.000000,-35.000000 0.000000,17.000000 0.000000,-18.000000 0.000000,18.000000 0.000000,-17.000000 0.000000,0.000000 0.000000,-1.000000 0.000000,1.000000 0.000000,-1.000000 0.000000,1.000000 17.000000,17.000000-17.000000,-17.000000 0.000000,17.000000 0.000000,-17.000000 0.000000,17.000000 0.000000,-18.000000 0.000000,1.000000 0.000000,-1.000000 0.000000,-122.000000-50.000000,0.000000 16.000000,18.000000 17.000000,-71.000000 0.000000,70.000000 1.000000,1.000000 16.000000,-1.000000-17.000000,-35.000000 17.000000,36.000000 0.000000,-36.000000-17.000000,36.000000 17.000000,-19.000000 0.000000,-16.000000 0.000000,34.000000 0.000000,1.000000 0.000000,-1.000000 0.000000,-35.000000 0.000000,18.000000 0.000000,0.000000 0.000000,0.000000 0.000000,-18.000000 0.000000,36.000000 0.000000,-19.000000 0.000000,-139.000000 0.000000,140.000000 0.000000,0.000000 0.000000,17.000000 0.000000,-35.000000 0.000000,36.000000 0.000000,-18.000000 0.000000,-18.000000 0.000000,18.000000 0.000000,-35.000000 0.000000,17.000000 0.000000</inkml:trace>
</inkml:ink>
</file>

<file path=ppt/ink/ink2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608.000000 769.000000,'52.000000'-15.000000,"18.000000"0.000000,-1.000000-1.000000,-17.000000 1.000000,0.000000 0.000000,0.000000 0.000000,0.000000 15.000000,0.000000 0.000000,0.000000 0.000000,0.000000 15.000000,0.000000 15.000000,-104.000000 1.000000,0.000000-31.000000,0.000000 0.000000,-17.000000 15.000000,17.000000-15.000000,0.000000 0.000000,0.000000 0.000000,0.000000 0.000000,0.000000 0.000000,0.000000 0.000000,0.000000 0.000000,0.000000-15.000000,0.000000 15.000000,0.000000-15.000000,0.000000-1.000000,0.000000 16.000000,0.000000 0.000000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590.000000 490.000000,'105.000000'0.000000,"-53.000000"0.000000,18.000000 0.000000,17.000000 0.000000,-17.000000 0.000000,0.000000 0.000000,0.000000 16.000000,-18.000000-16.000000,18.000000 0.000000,-18.000000 16.000000,0.000000-16.000000,1.000000 15.000000,-1.000000 1.000000,0.000000-16.000000,1.000000 0.000000,-1.000000 16.000000,0.000000-16.000000,1.000000 16.000000,-1.000000-1.000000,1.000000-15.000000,-1.000000 0.000000,0.000000 16.000000,35.000000-16.000000,-34.000000 0.000000,-1.000000 0.000000,1.000000 0.000000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193.000000 500.000000,'53.000000'0.000000,"-1.000000"0.000000,1.000000 13.000000,17.000000 1.000000,-17.000000-14.000000,17.000000 0.000000,-17.000000 0.000000,17.000000 0.000000,18.000000 0.000000,-36.000000 0.000000,54.000000 0.000000,-19.000000 0.000000,-34.000000 0.000000,0.000000 0.000000,-1.000000 0.000000,18.000000 0.000000,53.000000 0.000000,-70.000000 0.000000,17.000000 0.000000,-17.000000 0.000000,17.000000 0.000000,0.000000 0.000000,-17.000000 0.000000,0.000000 0.000000,-1.000000 0.000000,1.000000 0.000000,17.000000 0.000000,0.000000 0.000000,-17.000000 0.000000,0.000000 0.000000,-1.000000 0.000000,18.000000 0.000000,1.000000 0.000000,-19.000000 0.000000,1.000000 13.000000,17.000000-13.000000,0.000000 0.000000,0.000000 0.000000,-17.000000 0.000000,17.000000 0.000000,-17.000000 0.000000,0.000000 0.000000,-1.000000 0.000000,1.000000 0.000000,0.000000 0.000000,-1.000000 0.000000,1.000000 0.000000,0.000000 0.000000,-1.000000 0.000000,1.000000 0.000000,-1.000000 0.000000,1.000000 0.000000,0.000000 0.000000,-1.000000 0.000000</inkml:trace>
</inkml:ink>
</file>

<file path=ppt/ink/ink23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1236.000000 590.000000,'53.000000'0.000000,"-1.000000"0.000000,1.000000 0.000000,-1.000000 16.000000,1.000000-16.000000,0.000000 0.000000,17.000000 0.000000,-18.000000 0.000000,1.000000 16.000000,17.000000-16.000000,-17.000000 0.000000,-1.000000 0.000000,36.000000 0.000000,-36.000000 0.000000,1.000000 0.000000,0.000000 0.000000,-1.000000 0.000000,1.000000 0.000000,-1.000000 0.000000,1.000000 0.000000,0.000000 17.000000,-1.000000-17.000000,18.000000 0.000000,0.000000 0.000000,1.000000 0.000000,-19.000000 0.000000,1.000000 0.000000,-1.000000 16.000000,1.000000 1.000000,0.000000-1.000000,-1.000000-16.000000,1.000000 17.000000,-1.000000-17.000000,-122.000000 0.000000,-17.000000-66.000000,-71.000000 17.000000,105.000000 32.000000,-35.000000 1.000000,36.000000-1.000000,-18.000000 1.000000,17.000000-1.000000,1.000000 1.000000,-1.000000 16.000000,-17.000000 0.000000,17.000000 0.000000,1.000000 0.000000,-1.000000 0.000000,0.000000 0.000000,-17.000000 0.000000,-17.000000 0.000000,17.000000 0.000000,17.000000 0.000000,-17.000000 0.000000,0.000000 0.000000,0.000000 0.000000,-1.000000 33.000000,19.000000-33.000000,-1.000000 0.000000,1.000000 0.000000,-1.000000 0.000000,1.000000 0.000000,-1.000000 0.000000,0.000000 0.000000,1.000000 0.000000,-1.000000 0.000000,1.000000 0.000000,-1.000000 0.000000,0.000000 0.000000,1.000000 0.000000,-1.000000 0.000000,1.000000 0.000000,-1.000000 0.000000,0.000000 0.000000,1.000000 0.000000,-1.000000 0.000000,1.000000 0.000000,-1.000000-17.000000,106.000000 17.000000,17.000000 0.000000,17.000000 0.000000,-16.000000 0.000000,-19.000000 0.000000,36.000000 0.000000,17.000000 0.000000,-52.000000 0.000000,34.000000 0.000000,1.000000 0.000000,-36.000000 0.000000,54.000000 17.000000,-54.000000-17.000000,18.000000 0.000000,-17.000000 0.000000,17.000000 0.000000,0.000000 0.000000,-17.000000 0.000000,17.000000 0.000000,-17.000000 0.000000,17.000000 0.000000,-18.000000 0.000000,18.000000 0.000000,0.000000 0.000000,-17.000000 0.000000,0.000000 16.000000,17.000000-16.000000,-18.000000 0.000000,1.000000 0.000000,0.000000 17.000000,-1.000000-1.000000,1.000000-16.000000,-1.000000 17.000000,1.000000-17.000000,17.000000 0.000000,-17.000000 0.000000,17.000000 0.000000,-18.000000 0.000000,1.000000 0.000000,0.000000 0.000000,-1.000000 0.000000,18.000000 0.000000,-17.000000 0.000000,-1.000000 16.000000</inkml:trace>
</inkml:ink>
</file>

<file path=ppt/ink/ink233.xml><?xml version="1.0" encoding="utf-8"?>
<inkml:ink xmlns:inkml="http://www.w3.org/2003/InkML">
  <annotation type="ScanImages2ExtractSignatures">1</annotation>
  <annotation type="ScanImagesWidth">-2111646464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306.000000 601.000000,'70.000000'0.000000,"-17.000000"0.000000,17.000000 0.000000,35.000000 0.000000,-35.000000 0.000000,-17.000000 0.000000,-1.000000 0.000000,18.000000 0.000000,1.000000 0.000000,-1.000000 0.000000,0.000000 0.000000,-18.000000 0.000000,1.000000 0.000000,0.000000 15.000000,-1.000000 0.000000,1.000000 0.000000,-1.000000-15.000000,1.000000 0.000000,-1.000000 0.000000,54.000000 0.000000,-36.000000 0.000000,0.000000 0.000000,0.000000 0.000000,0.000000 0.000000,-17.000000 0.000000,-1.000000 0.000000,1.000000 14.000000,-1.000000-14.000000,54.000000 15.000000,-54.000000-15.000000,18.000000 0.000000,-17.000000 0.000000,0.000000 0.000000,-1.000000 0.000000,1.000000 0.000000,17.000000 0.000000,0.000000 0.000000,18.000000 0.000000,-18.000000 0.000000,-18.000000 0.000000,1.000000 0.000000,-1.000000 0.000000</inkml:trace>
</inkml:ink>
</file>

<file path=ppt/ink/ink234.xml><?xml version="1.0" encoding="utf-8"?>
<inkml:ink xmlns:inkml="http://www.w3.org/2003/InkML">
  <annotation type="ScanImages2ExtractSignatures">1</annotation>
  <annotation type="ScanImagesWidth">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196.000000 937.000000,'70.000000'-17.000000,"-17.000000"17.000000,0.000000 17.000000,-1.000000 0.000000,19.000000 0.000000,-1.000000 0.000000,0.000000 0.000000,-17.000000-17.000000,0.000000 17.000000,0.000000-17.000000,-1.000000 0.000000,1.000000 18.000000,17.000000-18.000000,1.000000 17.000000,-1.000000-17.000000,18.000000 17.000000,-18.000000-17.000000,0.000000 0.000000,1.000000 0.000000,-1.000000 0.000000,-17.000000 0.000000,17.000000 0.000000,-17.000000 0.000000,0.000000 17.000000,-1.000000 0.000000,19.000000-17.000000,-19.000000 0.000000,1.000000 0.000000,0.000000 0.000000,-1.000000 0.000000,1.000000 0.000000,17.000000 0.000000,-17.000000 0.000000,0.000000 0.000000,0.000000 0.000000,-1.000000 0.000000,1.000000 0.000000,0.000000 0.000000,0.000000 0.000000,-1.000000-34.000000,-122.000000 17.000000,0.000000 17.000000,17.000000-17.000000,0.000000 17.000000,1.000000-18.000000,-19.000000 18.000000,18.000000 0.000000,1.000000 0.000000,-1.000000 0.000000,0.000000 0.000000,1.000000 0.000000,-1.000000 0.000000,0.000000 0.000000,0.000000 0.000000,1.000000 0.000000,-1.000000 0.000000,-17.000000-17.000000,-1.000000 0.000000,-17.000000 0.000000,-17.000000 0.000000,52.000000 0.000000,-35.000000 0.000000,36.000000 17.000000,-19.000000-17.000000,19.000000 17.000000,-36.000000-17.000000,17.000000 0.000000,1.000000 0.000000,0.000000-18.000000,0.000000 18.000000,17.000000 0.000000,0.000000 17.000000,0.000000-17.000000,1.000000 17.000000,-1.000000-17.000000,0.000000 0.000000,0.000000 17.000000,1.000000-17.000000,122.000000 0.000000,0.000000 17.000000,1.000000 0.000000,-1.000000 0.000000,-17.000000 0.000000,-1.000000 0.000000,1.000000 0.000000,0.000000 0.000000,0.000000 0.000000,-1.000000 0.000000,1.000000 0.000000,0.000000 0.000000,-1.000000 0.000000,1.000000 0.000000,0.000000 0.000000,17.000000 0.000000,1.000000 0.000000,-1.000000 0.000000,0.000000 0.000000,-17.000000 0.000000,52.000000 0.000000,-52.000000 0.000000,17.000000 0.000000,1.000000 0.000000,-1.000000 0.000000,0.000000 0.000000,1.000000 0.000000,-19.000000 0.000000,1.000000 0.000000,0.000000 0.000000,17.000000 0.000000,0.000000 0.000000,1.000000 0.000000,-1.000000 0.000000,0.000000 0.000000,1.000000 0.000000,-1.000000-17.000000,0.000000-1.000000,-17.000000 18.000000,17.000000 0.000000,-17.000000-17.000000,17.000000 0.000000,1.000000 17.000000,-1.000000 0.000000,0.000000 0.000000,0.000000-17.000000,-17.000000 17.000000,0.000000 0.000000,17.000000 0.000000,-17.000000 0.000000,17.000000 0.000000,-17.000000 0.000000,17.000000 0.000000,-17.000000 0.000000,0.000000 0.000000,17.000000 0.000000,-17.000000 0.000000,17.000000-17.000000,-17.000000 17.000000,17.000000 0.000000,0.000000 0.000000,1.000000-17.000000,-1.000000 17.000000,-17.000000 0.000000,-1.000000 0.000000,1.000000 0.000000,0.000000 0.000000,0.000000 0.000000,-1.000000 0.000000,1.000000 0.000000,0.000000 0.000000,0.000000 17.000000,-1.000000-17.000000,1.000000 17.000000,0.000000-17.000000,-1.000000 0.000000</inkml:trace>
</inkml:ink>
</file>

<file path=ppt/ink/ink235.xml><?xml version="1.0" encoding="utf-8"?>
<inkml:ink xmlns:inkml="http://www.w3.org/2003/InkML">
  <annotation type="ScanImages2ExtractSignatures">1</annotation>
  <annotation type="ScanImagesWidth">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191.000000 876.000000,'52.000000'0.000000,"0.000000"34.000000,-18.000000 16.000000,18.000000 1.000000,-52.000000-102.000000,0.000000 1.000000,0.000000-18.000000,34.000000 17.000000,-16.000000-16.000000,33.000000 16.000000,-16.000000 0.000000,17.000000 51.000000,0.000000 17.000000,-1.000000 34.000000,-16.000000-1.000000,-1.000000 1.000000,-16.000000 0.000000,-1.000000 17.000000,17.000000-18.000000,1.000000 1.000000,-18.000000-102.000000,18.000000-16.000000,-1.000000 16.000000,1.000000 0.000000</inkml:trace>
</inkml:ink>
</file>

<file path=ppt/ink/ink236.xml><?xml version="1.0" encoding="utf-8"?>
<inkml:ink xmlns:inkml="http://www.w3.org/2003/InkML">
  <annotation type="ScanImages2ExtractSignatures">1</annotation>
  <annotation type="ScanImagesWidth">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246.000000 750.000000,'51.000000'17.000000,"1.000000"0.000000,-1.000000-17.000000,0.000000 16.000000,1.000000-32.000000,-18.000000-35.000000,-34.000000 1.000000,-51.000000 17.000000,-1.000000 33.000000,1.000000-17.000000,0.000000 17.000000,16.000000 50.000000,35.000000 0.000000,0.000000 1.000000,35.000000-1.000000,16.000000-33.000000,0.000000 16.000000,1.000000-16.000000,-1.000000-17.000000,0.000000 0.000000,1.000000 0.000000,-1.000000 0.000000,1.000000 17.000000,-1.000000-1.000000</inkml:trace>
</inkml:ink>
</file>

<file path=ppt/ink/ink237.xml><?xml version="1.0" encoding="utf-8"?>
<inkml:ink xmlns:inkml="http://www.w3.org/2003/InkML">
  <annotation type="ScanImages2ExtractSignatures">1</annotation>
  <annotation type="ScanImagesWidth">3211285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490.000000 725.000000,'53.000000'51.000000,"17.000000"-17.000000,-18.000000 1.000000,1.000000-18.000000,0.000000 17.000000,17.000000 0.000000,-17.000000 0.000000,-1.000000-34.000000,1.000000 34.000000,-1.000000 0.000000,1.000000-17.000000,0.000000-17.000000,-1.000000 0.000000,1.000000 0.000000,0.000000 0.000000,-1.000000 0.000000,1.000000-34.000000,0.000000 0.000000,34.000000 0.000000,-34.000000 0.000000,0.000000 17.000000,-1.000000-34.000000,1.000000 16.000000,-1.000000 18.000000,1.000000 17.000000,0.000000 0.000000,-1.000000 0.000000,1.000000 35.000000,0.000000-1.000000,-1.000000 0.000000,1.000000-34.000000,-1.000000 34.000000,1.000000-34.000000,0.000000-17.000000,52.000000-34.000000,-17.000000-1.000000,-18.000000 18.000000,-17.000000 17.000000,-1.000000 0.000000,1.000000 0.000000,17.000000 0.000000,-17.000000-17.000000,34.000000 0.000000,-16.000000 17.000000,-1.000000 0.000000,-18.000000 17.000000,1.000000-17.000000,17.000000 17.000000,0.000000 0.000000,18.000000 0.000000,-18.000000 0.000000,0.000000 17.000000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649.000000 604.000000,'53.000000'0.000000,"17.000000"16.000000,-17.000000-16.000000,-1.000000 0.000000,1.000000 16.000000,17.000000-1.000000,-17.000000 1.000000,-1.000000 0.000000,1.000000 0.000000,0.000000-1.000000,-1.000000-15.000000,19.000000 16.000000,-19.000000-16.000000,1.000000 0.000000,0.000000 0.000000,17.000000 0.000000,0.000000 0.000000,-17.000000 0.000000,17.000000 0.000000,0.000000 0.000000,0.000000 0.000000,1.000000 0.000000,-1.000000 0.000000,0.000000 0.000000,-17.000000 0.000000,17.000000 0.000000,0.000000 0.000000,-17.000000 0.000000,0.000000 0.000000,-1.000000 0.000000,1.000000 0.000000,0.000000 0.000000,-1.000000 0.000000,1.000000 0.000000,17.000000 0.000000,-17.000000 0.000000,0.000000 0.000000,17.000000 0.000000,0.000000 0.000000,0.000000 0.000000,0.000000 0.000000,-17.000000 0.000000,17.000000 0.000000,1.000000 0.000000,-1.000000 0.000000,-18.000000 0.000000,1.000000 0.000000,0.000000 0.000000,-1.000000 0.000000,1.000000 0.000000,0.000000 0.000000,-1.000000 0.000000,1.000000 0.000000,0.000000 0.000000,-1.000000 0.000000,1.000000 0.000000,0.000000 0.000000,-1.000000 0.000000,1.000000 0.000000,0.000000 0.000000,-1.000000 0.000000</inkml:trace>
</inkml:ink>
</file>

<file path=ppt/ink/ink239.xml><?xml version="1.0" encoding="utf-8"?>
<inkml:ink xmlns:inkml="http://www.w3.org/2003/InkML">
  <annotation type="ScanImages2ExtractSignatures">1</annotation>
  <annotation type="ScanImagesWidth">-2111646208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1133.000000 1100.000000,'70.000000'-18.000000,"18.000000"1.000000,-36.000000 0.000000,1.000000 0.000000,0.000000 0.000000,17.000000 17.000000,0.000000-17.000000,-18.000000 0.000000,1.000000 17.000000,0.000000-17.000000,-1.000000 17.000000,1.000000 0.000000,17.000000 0.000000,-18.000000 0.000000,1.000000 0.000000,0.000000 0.000000,69.000000 0.000000,-52.000000 0.000000,-17.000000 0.000000,0.000000 0.000000,17.000000 0.000000,-18.000000 0.000000,1.000000 0.000000,17.000000-17.000000,-17.000000 17.000000,-1.000000 0.000000,18.000000 0.000000,-17.000000 0.000000,-1.000000 0.000000,1.000000 0.000000,17.000000 0.000000,-17.000000 0.000000,-1.000000 0.000000,18.000000 0.000000,-17.000000-17.000000,17.000000 17.000000,-17.000000-18.000000,17.000000 18.000000,0.000000-17.000000,-17.000000 0.000000,17.000000 0.000000,-18.000000 17.000000,1.000000-17.000000,-1.000000 0.000000,-104.000000 17.000000,-1.000000 17.000000,1.000000-17.000000,-1.000000 17.000000,1.000000 17.000000,-1.000000-17.000000,0.000000 18.000000,1.000000-35.000000,-1.000000 17.000000,1.000000 0.000000,-19.000000 17.000000,1.000000-17.000000,0.000000 0.000000,0.000000 0.000000,0.000000 0.000000,0.000000 1.000000,0.000000-18.000000,17.000000 17.000000,1.000000 0.000000,-19.000000 0.000000,19.000000 0.000000,-1.000000-17.000000,-17.000000 34.000000,18.000000-34.000000,-1.000000 17.000000,0.000000-17.000000,1.000000 17.000000,-1.000000-17.000000,1.000000 17.000000,-1.000000 0.000000,0.000000 1.000000,1.000000-18.000000,-1.000000 0.000000,1.000000 0.000000,-1.000000 17.000000,1.000000-17.000000,-1.000000 17.000000,0.000000-17.000000,1.000000 0.000000,-1.000000 0.000000,1.000000 17.000000,-1.000000-17.000000,0.000000 17.000000,1.000000-17.000000</inkml:trace>
</inkml:ink>
</file>

<file path=ppt/ink/ink2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607.000000 695.000000,'-33.000000'49.000000,"-18.000000"-33.000000,0.000000 17.000000,0.000000-1.000000,0.000000 1.000000,102.000000-33.000000,0.000000 0.000000,0.000000 0.000000,0.000000 0.000000,-1.000000 0.000000,1.000000 0.000000,0.000000 0.000000,-17.000000-49.000000,-34.000000 0.000000,17.000000 1.000000,-68.000000 15.000000,0.000000 33.000000</inkml:trace>
</inkml:ink>
</file>

<file path=ppt/ink/ink240.xml><?xml version="1.0" encoding="utf-8"?>
<inkml:ink xmlns:inkml="http://www.w3.org/2003/InkML">
  <annotation type="ScanImages2ExtractSignatures">1</annotation>
  <annotation type="ScanImagesWidth">-2111646208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1150.000000 946.000000,'70.000000'0.000000,"-1.000000"-16.000000,1.000000 16.000000,-18.000000-15.000000,0.000000 15.000000,1.000000 0.000000,-1.000000 0.000000,17.000000 0.000000,1.000000 0.000000,-18.000000 0.000000,18.000000 0.000000,-18.000000 0.000000,18.000000 0.000000,-1.000000-16.000000,1.000000 16.000000,34.000000-31.000000,-51.000000 31.000000,-1.000000-15.000000,17.000000-1.000000,-16.000000 16.000000</inkml:trace>
</inkml:ink>
</file>

<file path=ppt/ink/ink241.xml><?xml version="1.0" encoding="utf-8"?>
<inkml:ink xmlns:inkml="http://www.w3.org/2003/InkML">
  <annotation type="ScanImages2ExtractSignatures">1</annotation>
  <annotation type="ScanImagesWidth">2949168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1393.000000 1161.000000,'53.000000'0.000000,"-1.000000"0.000000,1.000000 0.000000,-1.000000 0.000000,1.000000 0.000000,-1.000000 0.000000,1.000000 0.000000,17.000000-17.000000,0.000000-16.000000,0.000000 16.000000,35.000000 0.000000,-35.000000 17.000000,0.000000-17.000000,-18.000000 0.000000,1.000000 17.000000,-1.000000 0.000000,1.000000 0.000000,-1.000000-17.000000,1.000000 17.000000,-1.000000-17.000000,1.000000 17.000000,-1.000000-34.000000,1.000000 34.000000,-1.000000-17.000000,1.000000 0.000000,17.000000 1.000000,-18.000000-1.000000,1.000000 17.000000,-1.000000-17.000000,1.000000 17.000000,-1.000000-17.000000,1.000000 0.000000,-1.000000 0.000000,1.000000 17.000000,-123.000000-17.000000,17.000000 51.000000,-17.000000-17.000000,-17.000000 17.000000,34.000000-17.000000,1.000000-1.000000,-36.000000 1.000000,18.000000 0.000000,18.000000 0.000000,-1.000000 0.000000,-17.000000 17.000000,18.000000-17.000000,-1.000000 0.000000,-17.000000-17.000000,18.000000 17.000000,-18.000000 0.000000,0.000000 0.000000,17.000000-17.000000,-17.000000 16.000000,18.000000-16.000000,-1.000000 0.000000,1.000000 0.000000,-1.000000 0.000000,-17.000000 0.000000,18.000000 0.000000,-18.000000 0.000000,0.000000 17.000000,17.000000-17.000000,1.000000 17.000000,-1.000000-17.000000,1.000000 0.000000,-1.000000 17.000000,-17.000000-17.000000,18.000000 17.000000,122.000000-17.000000,17.000000-17.000000,-34.000000 17.000000,-1.000000-34.000000,18.000000 17.000000,53.000000 17.000000,-53.000000-16.000000,-18.000000 16.000000,1.000000-17.000000,-1.000000 17.000000,18.000000 0.000000,0.000000 0.000000,-17.000000 0.000000,17.000000-17.000000,-18.000000 17.000000,1.000000 0.000000,-1.000000 0.000000,18.000000-17.000000,-17.000000 17.000000,17.000000-17.000000,-18.000000 17.000000,18.000000 0.000000,0.000000 0.000000,-17.000000 0.000000,-1.000000 0.000000,1.000000 0.000000,-1.000000 0.000000,1.000000 0.000000,-1.000000 0.000000,18.000000 0.000000,-17.000000 0.000000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1412.000000 1145.000000,'53.000000'0.000000,"-1.000000"0.000000,1.000000 0.000000,0.000000 0.000000,17.000000-17.000000,-17.000000-1.000000,17.000000 1.000000,0.000000 0.000000,18.000000-1.000000,-35.000000 18.000000,35.000000-34.000000,-18.000000 34.000000,18.000000-35.000000,-18.000000 18.000000,-17.000000 17.000000,17.000000-17.000000,18.000000-1.000000,-18.000000 1.000000,36.000000-18.000000,-53.000000 35.000000,52.000000-17.000000,-17.000000 0.000000,70.000000-1.000000,-105.000000 1.000000,-1.000000 17.000000,19.000000 0.000000,-1.000000 0.000000,-17.000000 0.000000,-1.000000 0.000000,36.000000 0.000000,-35.000000 0.000000,0.000000 0.000000,52.000000 0.000000,-52.000000 0.000000,35.000000 0.000000,0.000000 17.000000,-18.000000 1.000000,0.000000-1.000000,0.000000 0.000000,-17.000000 1.000000,0.000000-18.000000,0.000000 0.000000,-1.000000 0.000000,1.000000 0.000000,0.000000 0.000000,17.000000 0.000000,-17.000000 0.000000,17.000000 0.000000,0.000000 0.000000,1.000000 17.000000,-19.000000 0.000000,19.000000 1.000000,-19.000000-1.000000,19.000000 0.000000,-19.000000 0.000000,19.000000 18.000000,-1.000000-18.000000,0.000000 1.000000,-17.000000-1.000000,0.000000-17.000000,-1.000000 0.000000,19.000000 0.000000,-19.000000 0.000000,1.000000 0.000000,0.000000 0.000000,-1.000000 0.000000,-104.000000 52.000000,-36.000000-17.000000,0.000000-1.000000,35.000000-16.000000,1.000000-1.000000,-19.000000 0.000000,19.000000 1.000000,-1.000000-1.000000,-35.000000 35.000000,0.000000-35.000000,-35.000000 35.000000,18.000000-17.000000,-212.000000 51.000000,194.000000-34.000000,0.000000-35.000000,53.000000 18.000000,-18.000000-18.000000,36.000000 1.000000,-1.000000-1.000000,-17.000000 0.000000,-1.000000-17.000000,1.000000 18.000000,17.000000-18.000000,1.000000 0.000000,-1.000000 0.000000,0.000000 0.000000,0.000000 0.000000,1.000000 0.000000,-1.000000 0.000000,0.000000 0.000000,-17.000000 0.000000,17.000000-18.000000,1.000000 1.000000,16.000000-35.000000,54.000000 0.000000,17.000000 0.000000,18.000000 0.000000,0.000000 18.000000,-1.000000 16.000000,1.000000-16.000000,17.000000-1.000000,-17.000000 18.000000,70.000000-35.000000,-70.000000 35.000000,-1.000000 17.000000,1.000000-18.000000,17.000000 1.000000,-17.000000 0.000000,17.000000-1.000000,-17.000000 1.000000,17.000000 0.000000,1.000000-1.000000,-1.000000 1.000000,35.000000-18.000000,-34.000000 18.000000,-1.000000 0.000000,0.000000-18.000000,1.000000 18.000000,-1.000000-1.000000,-17.000000 1.000000,-1.000000 0.000000,19.000000 0.000000,-1.000000-1.000000,-17.000000-16.000000,17.000000 16.000000,-17.000000 1.000000,-106.000000 17.000000,-35.000000 35.000000,35.000000-18.000000,-17.000000 0.000000,17.000000 1.000000,1.000000-1.000000,-19.000000 0.000000,19.000000 0.000000,-1.000000 1.000000,-17.000000 16.000000,17.000000-16.000000,0.000000-1.000000,0.000000 0.000000,-17.000000-17.000000,0.000000 35.000000,0.000000-18.000000,-18.000000 1.000000,35.000000-1.000000,0.000000 0.000000,1.000000-17.000000,-19.000000 18.000000,19.000000-1.000000,-1.000000-17.000000,0.000000 17.000000,-17.000000-17.000000,17.000000 0.000000,-17.000000 18.000000,17.000000-18.000000,-17.000000 17.000000,0.000000 0.000000,-1.000000-17.000000,1.000000 17.000000,0.000000-17.000000,-1.000000 18.000000,1.000000-18.000000,17.000000 17.000000,-17.000000-17.000000,17.000000 17.000000,106.000000-17.000000,17.000000 0.000000,-17.000000 0.000000,0.000000 0.000000,0.000000 0.000000,-1.000000 0.000000,54.000000 0.000000,-18.000000 0.000000,-18.000000 0.000000,18.000000 0.000000,-18.000000 0.000000,18.000000 0.000000,-18.000000 0.000000,18.000000 0.000000,-18.000000 0.000000,1.000000 18.000000,-1.000000 16.000000,0.000000-34.000000,-17.000000 18.000000,0.000000-1.000000,-1.000000-17.000000,19.000000 17.000000,-1.000000 1.000000,35.000000-1.000000,-52.000000-17.000000,17.000000 0.000000,18.000000 0.000000,-35.000000 0.000000,0.000000 0.000000,-1.000000-17.000000,1.000000-18.000000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101.000000 502.000000,'53.000000'0.000000,"-1.000000"0.000000,18.000000 0.000000,0.000000 17.000000,0.000000-17.000000,1.000000 17.000000,-1.000000-17.000000,-18.000000 0.000000,1.000000 0.000000,34.000000 0.000000,-34.000000 0.000000,17.000000 0.000000,0.000000 0.000000,-17.000000 0.000000,17.000000 0.000000,0.000000 17.000000,18.000000 0.000000,-36.000000-17.000000,1.000000 17.000000,-1.000000-17.000000,1.000000 0.000000,17.000000 0.000000,0.000000 0.000000,-17.000000 0.000000,17.000000 0.000000,0.000000 0.000000,-17.000000 0.000000,17.000000 0.000000,-18.000000 0.000000,1.000000 0.000000,-1.000000-17.000000,1.000000 0.000000,0.000000 17.000000,-159.000000-34.000000,54.000000 17.000000,-36.000000 0.000000,-70.000000-17.000000,88.000000 17.000000,-17.000000 0.000000,17.000000 17.000000,-18.000000-17.000000,35.000000 17.000000,-17.000000-16.000000,18.000000-1.000000,-36.000000 0.000000,18.000000 17.000000,17.000000-17.000000,1.000000 0.000000,-1.000000 0.000000,1.000000 0.000000,-1.000000 17.000000,1.000000-17.000000,-1.000000 17.000000,0.000000-17.000000,1.000000 0.000000,139.000000 17.000000,-34.000000 0.000000,0.000000 0.000000,-1.000000 0.000000,1.000000 0.000000,17.000000 0.000000,-18.000000 0.000000,1.000000 0.000000,0.000000 0.000000,-1.000000 0.000000,53.000000 0.000000,-52.000000 0.000000,17.000000 0.000000,-17.000000 0.000000,34.000000 0.000000,-34.000000 0.000000,-1.000000 0.000000,1.000000 0.000000,17.000000 0.000000,-17.000000 0.000000,87.000000 0.000000,-70.000000 0.000000,0.000000 0.000000,0.000000-17.000000,0.000000 17.000000,-17.000000 0.000000,17.000000 0.000000,-17.000000 0.000000,17.000000 0.000000,-18.000000 0.000000,1.000000-17.000000,17.000000 0.000000,-18.000000 17.000000</inkml:trace>
</inkml:ink>
</file>

<file path=ppt/ink/ink244.xml><?xml version="1.0" encoding="utf-8"?>
<inkml:ink xmlns:inkml="http://www.w3.org/2003/InkML">
  <annotation type="ScanImages2ExtractSignatures">1</annotation>
  <annotation type="ScanImagesWidth">2097204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375.000000 278.000000,'-17.000000'52.000000,"0.000000"-1.000000,17.000000 0.000000,-17.000000 18.000000,17.000000-1.000000,-17.000000-17.000000,17.000000 1.000000,0.000000-1.000000,0.000000-119.000000,0.000000-1.000000,0.000000 1.000000,0.000000-18.000000,0.000000 35.000000,17.000000 0.000000,-17.000000-1.000000,51.000000 18.000000,0.000000 0.000000,0.000000 34.000000,0.000000 0.000000,-1.000000 0.000000,1.000000 0.000000,0.000000 0.000000,0.000000 17.000000,-51.000000 34.000000,0.000000 1.000000,0.000000 16.000000,0.000000-17.000000,0.000000 1.000000,0.000000-1.000000,0.000000 0.000000,0.000000 1.000000,0.000000-1.000000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347.000000 241.000000,'-3.000000'0.000000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162.000000 706.000000,'53.000000'0.000000,"-1.000000"0.000000,1.000000 0.000000,-1.000000 0.000000,1.000000 0.000000,17.000000 0.000000,0.000000 0.000000,1.000000-17.000000,-1.000000 1.000000,35.000000-1.000000,-35.000000 1.000000,-17.000000 16.000000,-1.000000 0.000000,1.000000-17.000000,0.000000 17.000000,34.000000 0.000000,-34.000000-32.000000,0.000000 32.000000,17.000000 0.000000,-18.000000 0.000000,36.000000-17.000000,-35.000000 17.000000,-1.000000 0.000000,36.000000-16.000000,-35.000000 16.000000,-1.000000 0.000000,19.000000 0.000000,-19.000000 0.000000,18.000000 0.000000,-17.000000 0.000000,87.000000-17.000000,-70.000000 1.000000,1.000000 16.000000,-19.000000 0.000000,36.000000 0.000000,-35.000000 0.000000,-1.000000 0.000000,1.000000-17.000000,70.000000 17.000000,-36.000000 0.000000,-17.000000 0.000000,1.000000 0.000000,-1.000000-16.000000,-18.000000 16.000000,19.000000 0.000000,-19.000000 0.000000,1.000000 0.000000,-1.000000 0.000000</inkml:trace>
</inkml:ink>
</file>

<file path=ppt/ink/ink247.xml><?xml version="1.0" encoding="utf-8"?>
<inkml:ink xmlns:inkml="http://www.w3.org/2003/InkML">
  <annotation type="ScanImages2ExtractSignatures">1</annotation>
  <annotation type="ScanImagesWidth">2949164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355.000000 568.000000,'53.000000'-16.000000,"17.000000"0.000000,0.000000-1.000000,18.000000 17.000000,-18.000000-16.000000,1.000000 16.000000,16.000000 0.000000,1.000000 0.000000,-35.000000 0.000000,17.000000 0.000000,18.000000 0.000000,-18.000000 0.000000,1.000000 0.000000,-19.000000 0.000000,36.000000 0.000000,-35.000000 0.000000,17.000000 0.000000,0.000000 0.000000,-17.000000 0.000000,0.000000 0.000000,-1.000000 0.000000,229.000000 0.000000,-210.000000 0.000000,52.000000 33.000000,-53.000000-33.000000,18.000000 16.000000,17.000000 0.000000,-17.000000-16.000000,17.000000 16.000000,-34.000000 1.000000,52.000000 15.000000,-36.000000-16.000000,-16.000000-16.000000,17.000000 17.000000,-36.000000-17.000000,18.000000 0.000000,1.000000 16.000000,-19.000000-16.000000,19.000000 0.000000,-19.000000 0.000000,1.000000 0.000000,0.000000 0.000000,0.000000 0.000000,-1.000000 0.000000,1.000000 0.000000,0.000000 0.000000,17.000000 0.000000,-17.000000 0.000000,-1.000000 0.000000,1.000000 0.000000,0.000000 0.000000,-1.000000 0.000000,1.000000 0.000000,0.000000 0.000000,-1.000000 0.000000</inkml:trace>
</inkml:ink>
</file>

<file path=ppt/ink/ink24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193.000000 603.000000,'70.000000'0.000000,"-17.000000"0.000000,-1.000000 0.000000,1.000000 0.000000,17.000000 0.000000,18.000000 0.000000,-36.000000 0.000000,18.000000 0.000000,0.000000 0.000000,-17.000000 0.000000,17.000000 0.000000,0.000000 0.000000,0.000000 0.000000,0.000000 0.000000,-17.000000 0.000000,34.000000 0.000000,1.000000 0.000000,-35.000000 0.000000,-1.000000 0.000000,18.000000 0.000000,-17.000000 0.000000,17.000000 0.000000,-18.000000 0.000000,1.000000 0.000000,0.000000 0.000000,-1.000000 0.000000,1.000000 0.000000,-1.000000 0.000000,1.000000 0.000000,-1.000000 0.000000,19.000000 0.000000,-19.000000 0.000000,1.000000 0.000000,-1.000000 0.000000,1.000000 0.000000,17.000000 0.000000,-17.000000 0.000000,17.000000 0.000000,-18.000000 0.000000,1.000000 0.000000,-1.000000 0.000000,1.000000 0.000000,-1.000000 0.000000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362.000000 880.000000,'53.000000'0.000000,"-1.000000"0.000000,1.000000 0.000000,0.000000 0.000000,17.000000 0.000000,0.000000 0.000000,0.000000 0.000000,-17.000000 0.000000,0.000000 0.000000,17.000000-16.000000,0.000000 16.000000,0.000000 0.000000,-17.000000 0.000000,-1.000000-17.000000,1.000000 17.000000,17.000000 0.000000,1.000000 0.000000,-1.000000 0.000000,-18.000000-17.000000,54.000000 17.000000,-19.000000 0.000000,-16.000000-16.000000,-19.000000 16.000000,18.000000 0.000000,1.000000 0.000000,-1.000000 0.000000,-17.000000-17.000000,17.000000 17.000000,18.000000-17.000000,-36.000000 17.000000,36.000000 0.000000,17.000000-16.000000,53.000000-1.000000,-105.000000 17.000000,-1.000000-33.000000,1.000000 33.000000,17.000000 0.000000,1.000000 0.000000,-1.000000-17.000000,0.000000 17.000000,0.000000-17.000000,0.000000 17.000000,106.000000-33.000000,-123.000000 33.000000,-1.000000 0.000000,1.000000-17.000000,-1.000000 17.000000,1.000000-16.000000,0.000000-1.000000,-1.000000 17.000000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149.000000 787.000000,'52.000000'0.000000,"1.000000"0.000000,-1.000000 0.000000,1.000000 0.000000,-1.000000 0.000000,0.000000 0.000000,1.000000 0.000000,-1.000000 0.000000,1.000000 0.000000,51.000000 0.000000,-51.000000 0.000000,17.000000 0.000000,-18.000000 0.000000,0.000000 0.000000,1.000000 0.000000,-1.000000 15.000000,0.000000 0.000000,1.000000 0.000000,-1.000000 14.000000,1.000000-29.000000,-1.000000 0.000000,0.000000 0.000000,18.000000 0.000000,0.000000 0.000000,-17.000000 0.000000,-1.000000 0.000000,18.000000 0.000000,-18.000000 0.000000,1.000000 0.000000</inkml:trace>
</inkml:ink>
</file>

<file path=ppt/ink/ink25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6385.000000 3526.000000,'-53.000000'0.000000,"-17.000000"0.000000,-35.000000 18.000000,17.000000 17.000000,17.000000-35.000000,1.000000 17.000000,0.000000 1.000000,-1.000000-1.000000,19.000000-17.000000,-19.000000 18.000000,18.000000-1.000000,-17.000000 1.000000,17.000000-18.000000,-17.000000 18.000000,0.000000-1.000000,-1.000000-17.000000,-34.000000 18.000000,17.000000-1.000000,-35.000000 1.000000,52.000000-1.000000,19.000000-17.000000,-36.000000 18.000000,35.000000-1.000000,-17.000000-17.000000,17.000000 0.000000,-35.000000 18.000000,35.000000-18.000000,-17.000000 0.000000,17.000000 0.000000,-35.000000 0.000000,-88.000000 0.000000,88.000000 17.000000,36.000000-17.000000,-1.000000 0.000000,0.000000 0.000000,-17.000000 0.000000,17.000000 0.000000,-17.000000 0.000000,17.000000 0.000000,-17.000000 0.000000,17.000000 0.000000,0.000000 0.000000,0.000000 0.000000,-35.000000 0.000000,18.000000 0.000000,17.000000 0.000000,-17.000000 0.000000,17.000000 0.000000,-17.000000 0.000000,-18.000000 0.000000,35.000000 0.000000,-35.000000 0.000000,18.000000 0.000000,17.000000 0.000000,-17.000000 0.000000,-1.000000-17.000000,-17.000000-1.000000,-52.000000 1.000000,69.000000 17.000000,-16.000000-18.000000,16.000000-17.000000,1.000000 18.000000,-88.000000-18.000000,87.000000 35.000000,18.000000-18.000000,-17.000000 0.000000,0.000000-17.000000,35.000000-17.000000,17.000000-1.000000,0.000000-17.000000,-17.000000 0.000000,18.000000-18.000000,-18.000000-87.000000,35.000000 104.000000,-18.000000-16.000000,18.000000 34.000000,-18.000000 0.000000,18.000000 1.000000,-17.000000-54.000000,17.000000 36.000000,0.000000-18.000000,0.000000 36.000000,0.000000-18.000000,0.000000 17.000000,0.000000-17.000000,-18.000000 17.000000,1.000000 1.000000,-1.000000-1.000000,18.000000 0.000000,0.000000-17.000000,0.000000 0.000000,18.000000 17.000000,17.000000-17.000000,0.000000 17.000000,0.000000-17.000000,53.000000-53.000000,-35.000000 88.000000,0.000000-17.000000,17.000000-1.000000,0.000000-17.000000,1.000000 17.000000,-1.000000 1.000000,35.000000-1.000000,-52.000000 35.000000,18.000000-17.000000,-19.000000 0.000000,1.000000 18.000000,0.000000-1.000000,35.000000-17.000000,-36.000000 17.000000,19.000000 1.000000,-18.000000-1.000000,35.000000-34.000000,-18.000000 34.000000,0.000000 1.000000,-17.000000-1.000000,35.000000 1.000000,-35.000000-1.000000,-1.000000-17.000000,19.000000 17.000000,-19.000000 1.000000,1.000000-1.000000,0.000000 1.000000,17.000000 17.000000,-17.000000-18.000000,0.000000 18.000000,35.000000-17.000000,-35.000000 17.000000,-1.000000-18.000000,54.000000 1.000000,-53.000000-1.000000,35.000000 18.000000,123.000000 0.000000,-124.000000 0.000000,-34.000000 0.000000,53.000000 0.000000,-54.000000 0.000000,1.000000 0.000000,0.000000 0.000000,0.000000 0.000000,17.000000 0.000000,-17.000000 0.000000,0.000000 0.000000,17.000000 0.000000,106.000000 0.000000,-123.000000 0.000000,-1.000000 0.000000,54.000000 0.000000,-53.000000 0.000000,35.000000 0.000000,35.000000 0.000000,-35.000000 0.000000,-1.000000 0.000000,-34.000000 0.000000,53.000000 0.000000,-36.000000 0.000000,0.000000 0.000000,-17.000000 0.000000,18.000000 0.000000,-19.000000 0.000000,19.000000 18.000000,-19.000000-1.000000,19.000000 18.000000,-18.000000-17.000000,-1.000000 17.000000,1.000000-35.000000,17.000000 52.000000,-17.000000-34.000000,0.000000 0.000000,0.000000 17.000000,-1.000000 0.000000,1.000000-18.000000,0.000000 18.000000,0.000000 0.000000,-1.000000 1.000000</inkml:trace>
</inkml:ink>
</file>

<file path=ppt/ink/ink25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3364.000000 687.000000,'0.000000'52.000000,"-35.000000"36.000000,0.000000-18.000000,-35.000000 17.000000,52.000000-34.000000,1.000000 17.000000,-18.000000-18.000000,0.000000 36.000000,17.000000-18.000000,1.000000 0.000000,-18.000000 0.000000,17.000000 0.000000,1.000000-18.000000,-18.000000 18.000000,0.000000 0.000000,0.000000 0.000000,0.000000 0.000000,0.000000 0.000000,0.000000-17.000000,0.000000 17.000000,0.000000 0.000000,0.000000-18.000000,-17.000000 18.000000,-1.000000-17.000000,18.000000-1.000000,-17.000000 1.000000,17.000000-1.000000,-18.000000-34.000000,-16.000000 17.000000,-19.000000 0.000000,18.000000-18.000000,18.000000 1.000000,-1.000000 17.000000,-17.000000-18.000000,18.000000 1.000000,-18.000000-1.000000,0.000000 1.000000,18.000000-1.000000,-18.000000 1.000000,17.000000-18.000000,-17.000000 35.000000,18.000000-35.000000,-1.000000 35.000000,1.000000-35.000000</inkml:trace>
</inkml:ink>
</file>

<file path=ppt/ink/ink252.xml><?xml version="1.0" encoding="utf-8"?>
<inkml:ink xmlns:inkml="http://www.w3.org/2003/InkML">
  <annotation type="ScanImages2ExtractSignatures">1</annotation>
  <annotation type="ScanImagesWidth">1748583010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150.000000 609.000000,'53.000000'0.000000,"-1.000000"0.000000,-16.000000-50.000000,16.000000 34.000000,1.000000 16.000000,17.000000 0.000000,-17.000000 0.000000,0.000000 0.000000,-1.000000 0.000000,1.000000 0.000000,0.000000 0.000000,17.000000 0.000000,-17.000000 0.000000,0.000000 0.000000,-1.000000 0.000000,1.000000 0.000000,0.000000 0.000000,-1.000000 0.000000,19.000000 0.000000,-19.000000 0.000000,19.000000 0.000000,-18.000000 0.000000,-1.000000 0.000000,1.000000 0.000000,0.000000 0.000000,-1.000000 0.000000,19.000000 0.000000,-1.000000 0.000000,35.000000 0.000000,-34.000000 0.000000,-19.000000 0.000000,36.000000 0.000000,0.000000 0.000000,-35.000000 0.000000,17.000000 0.000000,-17.000000 0.000000,35.000000 0.000000,-36.000000 0.000000,1.000000 0.000000,17.000000 0.000000,-17.000000 0.000000,0.000000 0.000000,17.000000 0.000000,0.000000 0.000000,-17.000000 0.000000,0.000000 0.000000,0.000000 0.000000,17.000000 0.000000,53.000000-17.000000,-35.000000 17.000000,0.000000 0.000000,-36.000000 0.000000,19.000000 0.000000,-1.000000 0.000000,-17.000000 0.000000,52.000000 0.000000,-35.000000 0.000000,-17.000000 0.000000,0.000000 0.000000,17.000000 0.000000,-17.000000 0.000000,0.000000 0.000000,-1.000000 0.000000,1.000000 0.000000,17.000000 0.000000,-17.000000 0.000000,0.000000-16.000000,-1.000000 16.000000,1.000000-16.000000,0.000000-1.000000,0.000000 1.000000,-1.000000-1.000000,1.000000 1.000000,0.000000-1.000000,-1.000000 1.000000</inkml:trace>
</inkml:ink>
</file>

<file path=ppt/ink/ink253.xml><?xml version="1.0" encoding="utf-8"?>
<inkml:ink xmlns:inkml="http://www.w3.org/2003/InkML">
  <annotation type="ScanImages2ExtractSignatures">1</annotation>
  <annotation type="ScanImagesWidth">1744900846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158.000000 389.000000,'70.000000'33.000000,"-17.000000"-17.000000,17.000000 0.000000,-17.000000-16.000000,0.000000 16.000000,17.000000-16.000000,-17.000000 17.000000,-1.000000-17.000000,1.000000 0.000000,0.000000 0.000000,70.000000 16.000000,-71.000000-16.000000,1.000000 0.000000,35.000000 0.000000,-35.000000 0.000000,-1.000000 0.000000,19.000000 0.000000,-19.000000 0.000000,1.000000 0.000000,53.000000 0.000000,-36.000000 0.000000,-17.000000 0.000000,-1.000000 0.000000,36.000000 0.000000,-35.000000 0.000000,-1.000000 0.000000,19.000000 0.000000,17.000000 0.000000,-1.000000 0.000000,-34.000000 0.000000,35.000000 16.000000,17.000000-16.000000,-17.000000 0.000000,-17.000000 0.000000,-1.000000 0.000000,0.000000 0.000000,0.000000 0.000000,-17.000000 0.000000,17.000000 0.000000,1.000000 0.000000,-1.000000 0.000000,-17.000000 0.000000,-1.000000 0.000000,19.000000 0.000000,-1.000000 16.000000,0.000000-16.000000,0.000000 0.000000,36.000000 33.000000,-36.000000-33.000000,18.000000 0.000000,-35.000000 0.000000,35.000000 0.000000,-18.000000 0.000000,0.000000 0.000000,0.000000 0.000000,1.000000 0.000000,-19.000000 0.000000,19.000000 0.000000,-1.000000 0.000000,18.000000 0.000000,-36.000000 0.000000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508.000000 210.000000,'0.000000'52.000000,"-17.000000"16.000000,0.000000-16.000000,0.000000 0.000000,-1.000000-1.000000,18.000000 18.000000,-34.000000 69.000000,17.000000-69.000000,17.000000-18.000000,0.000000-120.000000,17.000000 1.000000,0.000000 16.000000,0.000000 0.000000,1.000000-17.000000,-1.000000 18.000000,34.000000 16.000000,1.000000 1.000000,-1.000000 0.000000,1.000000 34.000000,-1.000000-35.000000,0.000000 1.000000,1.000000 17.000000,-1.000000-1.000000,1.000000 53.000000,-52.000000 16.000000,17.000000 1.000000,-17.000000 0.000000,-17.000000 16.000000,0.000000-16.000000,-1.000000 0.000000,-16.000000-1.000000,17.000000 1.000000,0.000000 0.000000,-17.000000-1.000000,-1.000000 1.000000</inkml:trace>
</inkml:ink>
</file>

<file path=ppt/ink/ink25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430.000000 246.000000,'2.000000'0.000000</inkml:trace>
</inkml:ink>
</file>

<file path=ppt/ink/ink256.xml><?xml version="1.0" encoding="utf-8"?>
<inkml:ink xmlns:inkml="http://www.w3.org/2003/InkML">
  <annotation type="ScanImages2ExtractSignatures">1</annotation>
  <annotation type="ScanImagesWidth">-606857904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303.000000 508.000000,'53.000000'14.000000,"-1.000000"-14.000000,1.000000 0.000000,-1.000000 0.000000,1.000000 0.000000,17.000000 0.000000,0.000000 0.000000,-18.000000 14.000000,1.000000-14.000000,0.000000 0.000000,-1.000000 0.000000,1.000000 15.000000,-1.000000-1.000000,1.000000-14.000000,17.000000 0.000000,-18.000000 0.000000,1.000000 0.000000,0.000000 0.000000,52.000000 0.000000,-53.000000 0.000000,1.000000 0.000000,-1.000000 0.000000,1.000000-14.000000,-1.000000 14.000000,1.000000 0.000000,0.000000 0.000000,17.000000 0.000000,-18.000000 0.000000,1.000000 0.000000,-1.000000 0.000000,18.000000 0.000000,0.000000 0.000000,-17.000000 0.000000,-1.000000 0.000000,1.000000 0.000000,0.000000 0.000000,-1.000000 0.000000,1.000000 0.000000,-1.000000 0.000000,1.000000 0.000000,-1.000000-15.000000,1.000000 15.000000,-1.000000-14.000000</inkml:trace>
</inkml:ink>
</file>

<file path=ppt/ink/ink25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468.000000 510.000000,'53.000000'0.000000,"-1.000000"0.000000,18.000000 0.000000,-17.000000 0.000000,-1.000000 0.000000,19.000000 0.000000,-19.000000 0.000000,1.000000 0.000000,-1.000000 0.000000,1.000000 0.000000,-1.000000 0.000000,19.000000 0.000000,-19.000000 0.000000,1.000000 0.000000,-1.000000 0.000000,1.000000 0.000000,-1.000000 0.000000,1.000000 0.000000,0.000000 0.000000,34.000000 0.000000,-34.000000 0.000000,-1.000000 0.000000,1.000000 0.000000,0.000000 0.000000,-1.000000 0.000000,1.000000 0.000000,-1.000000 0.000000,1.000000 0.000000,-1.000000 0.000000,1.000000 0.000000,0.000000 0.000000,17.000000 0.000000,-18.000000 0.000000,1.000000 0.000000,-1.000000 0.000000,1.000000 0.000000,0.000000 0.000000,-1.000000 0.000000,1.000000 0.000000,-1.000000 0.000000,1.000000 0.000000,-1.000000 0.000000,1.000000 0.000000,0.000000 0.000000,-1.000000 0.000000,1.000000 0.000000,-1.000000-9.000000,1.000000 9.000000,-1.000000 0.000000</inkml:trace>
</inkml:ink>
</file>

<file path=ppt/ink/ink258.xml><?xml version="1.0" encoding="utf-8"?>
<inkml:ink xmlns:inkml="http://www.w3.org/2003/InkML">
  <annotation type="ScanImages2ExtractSignatures">1</annotation>
  <annotation type="ScanImagesWidth">3211308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330.000000 556.000000,'53.000000'15.000000,"17.000000"-15.000000,0.000000 0.000000,0.000000-15.000000,0.000000-1.000000,0.000000 1.000000,0.000000 15.000000,-18.000000 0.000000,1.000000 0.000000,17.000000 0.000000,0.000000 0.000000,0.000000 0.000000,-17.000000 0.000000,-1.000000 0.000000,1.000000 15.000000,17.000000 1.000000,0.000000-1.000000,17.000000 16.000000,-34.000000-31.000000,17.000000 16.000000,0.000000-16.000000,-18.000000 0.000000,1.000000 0.000000,17.000000 0.000000,-17.000000 0.000000,-1.000000 0.000000,1.000000 0.000000,-1.000000-16.000000,1.000000 16.000000,-1.000000 0.000000,1.000000-15.000000,-1.000000 15.000000,1.000000 0.000000,-1.000000 0.000000,1.000000-16.000000,-1.000000 16.000000,1.000000-31.000000,-1.000000 0.000000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150.000000 642.000000,'52.000000'0.000000,"1.000000"0.000000,-1.000000 0.000000,18.000000 0.000000,0.000000 0.000000,0.000000 0.000000,-17.000000 0.000000,17.000000 0.000000,-18.000000 0.000000,18.000000 0.000000,-17.000000 0.000000,-1.000000 0.000000,1.000000 0.000000,17.000000 0.000000,-18.000000 0.000000,1.000000 0.000000,-1.000000 0.000000,0.000000 0.000000,1.000000 0.000000,17.000000 0.000000,0.000000 0.000000,-18.000000 0.000000,1.000000 0.000000,-1.000000 0.000000,1.000000 0.000000,-1.000000-16.000000,18.000000 16.000000,-17.000000-17.000000,-1.000000 17.000000,1.000000 0.000000,-1.000000 0.000000,1.000000 0.000000,-1.000000 0.000000,1.000000-17.000000,-1.000000-33.000000,1.000000 0.000000,-53.000000-1.000000,-18.000000 1.000000,-17.000000 0.000000</inkml:trace>
</inkml:ink>
</file>

<file path=ppt/ink/ink26.xml><?xml version="1.0" encoding="utf-8"?>
<inkml:ink xmlns:inkml="http://www.w3.org/2003/InkML">
  <annotation type="ScanImages2ExtractSignatures">1</annotation>
  <annotation type="ScanImagesWidth">-2117672976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310.000000 780.000000,'53.000000'0.000000,"-1.000000"0.000000,1.000000 0.000000,0.000000 14.000000,-1.000000-14.000000,1.000000 0.000000,0.000000 0.000000,17.000000 0.000000,-17.000000 0.000000,-1.000000 0.000000,19.000000 0.000000,-19.000000 0.000000,19.000000 0.000000,-19.000000 0.000000,18.000000 0.000000,1.000000 14.000000,-19.000000-14.000000,1.000000 0.000000,35.000000 0.000000,-35.000000 15.000000,-1.000000-15.000000,1.000000 14.000000,17.000000-14.000000,0.000000 0.000000,-17.000000 0.000000,0.000000 0.000000,-1.000000 0.000000,19.000000 0.000000,-19.000000 0.000000,1.000000 0.000000,0.000000 0.000000,-1.000000 0.000000,1.000000 0.000000,17.000000 0.000000,-17.000000 0.000000,0.000000 0.000000,-1.000000 0.000000,1.000000 0.000000,0.000000 0.000000,-1.000000 0.000000,19.000000 0.000000,-1.000000 0.000000,-17.000000 0.000000,-1.000000 0.000000,18.000000 0.000000,-17.000000 0.000000,0.000000-14.000000,0.000000 14.000000,-1.000000 0.000000,18.000000 0.000000,-17.000000 0.000000,17.000000-15.000000,1.000000 15.000000,-1.000000 0.000000,0.000000 0.000000,0.000000 0.000000,-17.000000 0.000000,0.000000 0.000000,17.000000 0.000000,0.000000 0.000000,0.000000 0.000000,-17.000000-14.000000,0.000000 14.000000,-1.000000-14.000000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330.000000 370.000000,'52.000000'0.000000,"0.000000"-9.000000,1.000000 9.000000,-1.000000 0.000000,0.000000 0.000000,35.000000 0.000000,-35.000000 0.000000,35.000000 0.000000,-35.000000 0.000000,18.000000 0.000000,17.000000 0.000000,17.000000 0.000000,-52.000000 0.000000,35.000000 0.000000,-35.000000 0.000000,35.000000 0.000000,-17.000000 0.000000,0.000000 0.000000</inkml:trace>
</inkml:ink>
</file>

<file path=ppt/ink/ink261.xml><?xml version="1.0" encoding="utf-8"?>
<inkml:ink xmlns:inkml="http://www.w3.org/2003/InkML">
  <annotation type="ScanImages2ExtractSignatures">1</annotation>
  <annotation type="ScanImagesWidth">1114112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174.000000 493.000000,'52.000000'29.000000,"18.000000"-29.000000,-17.000000 0.000000,17.000000 0.000000,35.000000 0.000000,-18.000000 0.000000,-34.000000 0.000000,52.000000-14.000000,-18.000000 14.000000,-34.000000 0.000000,17.000000 0.000000,0.000000 0.000000,17.000000 0.000000,-34.000000 0.000000,-1.000000 0.000000,18.000000 0.000000,-17.000000 0.000000,17.000000 0.000000,0.000000 0.000000,-18.000000 0.000000,36.000000 0.000000,-18.000000 0.000000,0.000000 0.000000,0.000000 0.000000,0.000000 0.000000,17.000000 0.000000,-34.000000-15.000000,17.000000 15.000000,0.000000 0.000000,-18.000000-28.000000,1.000000 28.000000</inkml:trace>
</inkml:ink>
</file>

<file path=ppt/ink/ink26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369.000000 554.000000,'52.000000'16.000000,"1.000000"-16.000000,-1.000000 0.000000,1.000000-16.000000,-1.000000 16.000000,1.000000-15.000000,-1.000000-1.000000,0.000000-15.000000,18.000000 31.000000,-17.000000 0.000000,-1.000000 0.000000,36.000000 0.000000,-19.000000 0.000000,1.000000 0.000000,0.000000 0.000000,-17.000000 0.000000,-1.000000 0.000000,18.000000 0.000000,0.000000 0.000000,-18.000000 0.000000,1.000000 0.000000,17.000000 0.000000,-18.000000 0.000000,70.000000 0.000000,-52.000000 0.000000,0.000000-15.000000,-17.000000 15.000000,-1.000000 0.000000,1.000000-16.000000</inkml:trace>
</inkml:ink>
</file>

<file path=ppt/ink/ink263.xml><?xml version="1.0" encoding="utf-8"?>
<inkml:ink xmlns:inkml="http://www.w3.org/2003/InkML">
  <annotation type="ScanImages2ExtractSignatures">1</annotation>
  <annotation type="ScanImagesWidth">10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134.000000 359.000000,'141.000000'0.000000,"-1.000000"0.000000,107.000000 0.000000,-159.000000 0.000000,-18.000000 0.000000,-17.000000 0.000000,35.000000 0.000000,-35.000000 0.000000,263.000000 0.000000,-157.000000 0.000000,-71.000000 0.000000,-36.000000 0.000000,1.000000 0.000000,0.000000 0.000000,17.000000 0.000000,-17.000000 0.000000,0.000000 0.000000,0.000000 0.000000,35.000000 0.000000,-18.000000 0.000000,0.000000 0.000000,1.000000 0.000000,17.000000 0.000000,-18.000000 0.000000,-17.000000 0.000000,35.000000 0.000000,0.000000 0.000000,-35.000000 0.000000,17.000000 0.000000,-17.000000 0.000000,0.000000 0.000000,-1.000000 0.000000,36.000000 0.000000,-35.000000 0.000000,0.000000 0.000000,17.000000 0.000000,-17.000000 0.000000,17.000000 0.000000,-17.000000 0.000000,18.000000 0.000000,34.000000 0.000000,-34.000000 0.000000,-19.000000 0.000000,19.000000 0.000000,-19.000000 0.000000,19.000000 0.000000,-1.000000 0.000000,-17.000000 0.000000,17.000000 0.000000,-17.000000 0.000000,35.000000 0.000000,-18.000000 0.000000,-17.000000 0.000000,0.000000 0.000000,0.000000 0.000000,70.000000 0.000000,-70.000000 0.000000,17.000000 0.000000,1.000000 0.000000,-19.000000 0.000000,1.000000 0.000000,0.000000 0.000000,0.000000 0.000000,17.000000 0.000000,-17.000000 0.000000,0.000000 0.000000,-1.000000 0.000000,36.000000 0.000000,18.000000 0.000000,-18.000000 0.000000,-35.000000 0.000000,17.000000 0.000000,0.000000 0.000000,-17.000000 0.000000,0.000000 0.000000,0.000000 0.000000,0.000000 0.000000,17.000000 0.000000,-17.000000 0.000000,-1.000000 0.000000,19.000000 0.000000,34.000000 0.000000,-52.000000 0.000000,0.000000 0.000000,17.000000 0.000000,1.000000 0.000000,-1.000000 0.000000,-17.000000 0.000000,0.000000 0.000000,-1.000000 0.000000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207.000000 601.000000,'53.000000'17.000000,"-1.000000"-17.000000,1.000000 0.000000,-1.000000 0.000000,1.000000-17.000000,17.000000 1.000000,-18.000000 0.000000,1.000000 0.000000,-1.000000 16.000000,1.000000-17.000000,-1.000000 17.000000,1.000000 0.000000,-1.000000 0.000000,1.000000 0.000000,-1.000000 0.000000,1.000000 0.000000,-1.000000 0.000000,1.000000-16.000000,-1.000000 16.000000,1.000000 0.000000,-1.000000 0.000000,1.000000 0.000000,17.000000 0.000000,-18.000000 0.000000,1.000000 0.000000,17.000000 0.000000,0.000000 0.000000,0.000000 0.000000,0.000000 0.000000,-18.000000 0.000000,18.000000 33.000000,-17.000000-33.000000,-1.000000 0.000000,18.000000 0.000000,0.000000 0.000000,0.000000 16.000000,-17.000000-16.000000,-71.000000 49.000000,-34.000000-33.000000,-18.000000 0.000000,17.000000-16.000000,1.000000 0.000000,-1.000000 0.000000,1.000000 0.000000,-18.000000 0.000000,17.000000 0.000000,-17.000000 0.000000,18.000000 0.000000,-1.000000 0.000000,-17.000000 0.000000,0.000000 0.000000,18.000000 0.000000,-18.000000 0.000000,17.000000 0.000000,1.000000 0.000000,-1.000000 0.000000,1.000000 0.000000,-1.000000 0.000000,1.000000 0.000000,-1.000000 0.000000,1.000000 0.000000,-1.000000 0.000000,1.000000 0.000000,-1.000000 0.000000,1.000000 0.000000,-18.000000 0.000000,17.000000 0.000000,1.000000 17.000000,122.000000-17.000000,-18.000000-17.000000,18.000000 1.000000,0.000000-33.000000,0.000000 17.000000,0.000000 15.000000,0.000000 1.000000,-17.000000 16.000000,-1.000000 0.000000,1.000000-16.000000,-1.000000-1.000000,18.000000 17.000000,0.000000 0.000000,0.000000-16.000000,-17.000000 16.000000,-1.000000 0.000000,18.000000 0.000000,0.000000 0.000000,-17.000000 0.000000,17.000000 0.000000</inkml:trace>
</inkml:ink>
</file>

<file path=ppt/ink/ink265.xml><?xml version="1.0" encoding="utf-8"?>
<inkml:ink xmlns:inkml="http://www.w3.org/2003/InkML">
  <annotation type="ScanImages2ExtractSignatures">1</annotation>
  <annotation type="ScanImagesWidth">2097201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486.000000 875.000000,'53.000000'0.000000,"-1.000000"-17.000000,1.000000 17.000000,0.000000 0.000000,0.000000 0.000000,-1.000000 0.000000,1.000000 0.000000,17.000000 0.000000,1.000000 0.000000,-1.000000-34.000000,-17.000000 34.000000,69.000000 0.000000,-34.000000-17.000000,-35.000000 17.000000,0.000000 0.000000,-1.000000 0.000000,54.000000 0.000000,-36.000000 0.000000,-17.000000 0.000000,0.000000 0.000000,-1.000000 0.000000,1.000000 0.000000,0.000000 0.000000,-1.000000 0.000000,1.000000 0.000000,17.000000-17.000000,-17.000000 17.000000,0.000000 0.000000,17.000000 0.000000,0.000000 0.000000,71.000000-17.000000,-88.000000 17.000000,17.000000-17.000000,18.000000 17.000000,-18.000000 0.000000,18.000000 0.000000,17.000000-17.000000,-52.000000 17.000000,17.000000 0.000000,-17.000000-17.000000,0.000000 17.000000,-1.000000 0.000000,19.000000-17.000000,-19.000000 17.000000,1.000000 0.000000,0.000000 0.000000,0.000000-18.000000,17.000000 18.000000,-17.000000 0.000000,34.000000-17.000000,-16.000000 17.000000,-19.000000 0.000000,1.000000 0.000000,0.000000 0.000000,0.000000 0.000000,-1.000000 0.000000,1.000000 0.000000,0.000000 0.000000,-1.000000 0.000000,1.000000 0.000000,0.000000 0.000000,17.000000 0.000000,-17.000000 0.000000,17.000000 0.000000,-17.000000 0.000000,17.000000 0.000000,-17.000000 0.000000,-1.000000 0.000000,-104.000000 0.000000,-19.000000 17.000000,1.000000 1.000000,-18.000000-1.000000,18.000000 0.000000,0.000000 0.000000,-18.000000 0.000000,18.000000-17.000000,-18.000000 17.000000,35.000000 0.000000,-35.000000-17.000000,18.000000 0.000000,0.000000 0.000000,17.000000 0.000000,0.000000 0.000000,-35.000000 0.000000,36.000000 0.000000,-1.000000 0.000000,-17.000000 0.000000,-18.000000 0.000000,35.000000 0.000000,-35.000000 0.000000,18.000000 0.000000,0.000000 0.000000,17.000000 0.000000,0.000000 0.000000,1.000000 0.000000,-1.000000 0.000000,0.000000 17.000000,-17.000000 0.000000,17.000000 0.000000,-17.000000 0.000000,0.000000 0.000000,17.000000-17.000000,0.000000 0.000000,1.000000 17.000000,-19.000000-17.000000,19.000000 17.000000,-19.000000-17.000000,19.000000 0.000000,-1.000000 0.000000,-17.000000 0.000000,-1.000000 0.000000,1.000000 0.000000,0.000000 0.000000,17.000000 0.000000,-17.000000 0.000000,-1.000000 0.000000,1.000000-17.000000,17.000000 17.000000,1.000000 0.000000,-1.000000 0.000000,0.000000-17.000000,1.000000 17.000000,-19.000000-17.000000,19.000000 17.000000,-1.000000 0.000000,0.000000 0.000000,88.000000-51.000000,36.000000 17.000000,-19.000000 17.000000,1.000000 0.000000,0.000000 0.000000,-1.000000 0.000000,36.000000-18.000000,-35.000000 18.000000,0.000000 0.000000,17.000000-17.000000,0.000000 0.000000,-17.000000 17.000000,17.000000 0.000000,1.000000 0.000000,-1.000000-34.000000,0.000000 34.000000,0.000000 0.000000,-17.000000 17.000000,0.000000 0.000000,0.000000 0.000000,-1.000000 0.000000,1.000000 0.000000,17.000000 0.000000,-17.000000 0.000000,17.000000 0.000000,-17.000000 0.000000,0.000000 0.000000,-1.000000 0.000000,19.000000 0.000000,-19.000000 0.000000,1.000000 0.000000,17.000000 0.000000,36.000000 0.000000,-36.000000 0.000000,18.000000 0.000000,-18.000000 0.000000,36.000000 0.000000,-54.000000 0.000000,1.000000 0.000000,0.000000 0.000000,-106.000000 17.000000,106.000000-17.000000,-1.000000 0.000000,19.000000 0.000000,-1.000000 0.000000,0.000000 0.000000,1.000000 0.000000,-1.000000 17.000000,-17.000000-17.000000,-1.000000 0.000000,1.000000 0.000000,0.000000 0.000000,-1.000000 0.000000,-87.000000 51.000000,-35.000000-34.000000,-18.000000-17.000000,18.000000 17.000000,-18.000000-17.000000,18.000000 0.000000,17.000000 0.000000,0.000000 0.000000</inkml:trace>
</inkml:ink>
</file>

<file path=ppt/ink/ink266.xml><?xml version="1.0" encoding="utf-8"?>
<inkml:ink xmlns:inkml="http://www.w3.org/2003/InkML">
  <annotation type="ScanImages2ExtractSignatures">1</annotation>
  <annotation type="ScanImagesWidth">-2121096928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202.000000 670.000000,'52.000000'0.000000,"53.000000"0.000000,-36.000000 0.000000,1.000000 0.000000,-18.000000 0.000000,18.000000 0.000000,-18.000000 0.000000,0.000000 0.000000,0.000000 0.000000,18.000000 0.000000,-18.000000 0.000000,18.000000 0.000000,-18.000000 0.000000,0.000000 0.000000,0.000000 0.000000,0.000000 0.000000,1.000000 0.000000,16.000000 0.000000,-17.000000 0.000000,1.000000 0.000000</inkml:trace>
</inkml:ink>
</file>

<file path=ppt/ink/ink26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312.000000 772.000000,'52.000000'-16.000000,"1.000000"1.000000,-1.000000 15.000000,0.000000-16.000000,1.000000 1.000000,-1.000000 15.000000,18.000000-16.000000,-18.000000 16.000000,0.000000-15.000000,1.000000 15.000000,-1.000000 0.000000,0.000000 0.000000,18.000000 0.000000,-18.000000 0.000000,1.000000 0.000000,-1.000000 0.000000,0.000000-16.000000,0.000000 16.000000,1.000000 0.000000,-1.000000 0.000000,0.000000 0.000000,1.000000 0.000000,-1.000000 0.000000,0.000000 0.000000,1.000000 0.000000,-1.000000 0.000000,0.000000 0.000000,1.000000 0.000000</inkml:trace>
</inkml:ink>
</file>

<file path=ppt/ink/ink26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294.000000 670.000000,'52.000000'15.000000,"1.000000"-15.000000,-1.000000 0.000000,1.000000 0.000000,-1.000000 0.000000,36.000000 0.000000,-36.000000 0.000000,18.000000 0.000000,-18.000000 0.000000,1.000000 0.000000,-1.000000 0.000000,1.000000 0.000000,-1.000000 0.000000,0.000000 0.000000,1.000000 0.000000,-1.000000 0.000000,53.000000 0.000000,-52.000000 15.000000,-1.000000-15.000000,0.000000 15.000000,1.000000-15.000000,-1.000000 0.000000,1.000000 0.000000,-1.000000 14.000000,1.000000-14.000000,-1.000000 15.000000,0.000000-15.000000,1.000000 0.000000,52.000000 0.000000,-53.000000 0.000000,1.000000 0.000000</inkml:trace>
</inkml:ink>
</file>

<file path=ppt/ink/ink26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731.000000 1309.000000,'-51.000000'0.000000,"0.000000"0.000000,-1.000000-17.000000,18.000000-35.000000,-17.000000 35.000000,17.000000-35.000000,-17.000000 18.000000,17.000000-18.000000,16.000000 1.000000,1.000000-1.000000,-17.000000 0.000000,17.000000-16.000000,0.000000 16.000000,0.000000 0.000000,17.000000-16.000000,-17.000000 16.000000</inkml:trace>
</inkml:ink>
</file>

<file path=ppt/ink/ink27.xml><?xml version="1.0" encoding="utf-8"?>
<inkml:ink xmlns:inkml="http://www.w3.org/2003/InkML">
  <annotation type="ScanImages2ExtractSignatures">1</annotation>
  <annotation type="ScanImagesWidth">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479.000000 1091.000000,'52.000000'0.000000,"1.000000"0.000000,-1.000000 0.000000,0.000000 0.000000,1.000000 0.000000,-1.000000-17.000000,1.000000 1.000000,-1.000000 16.000000,1.000000 0.000000,-1.000000-17.000000,1.000000-16.000000,16.000000 17.000000,-16.000000 16.000000,-1.000000 0.000000,1.000000 0.000000,-1.000000 0.000000,1.000000 0.000000,-1.000000 0.000000,18.000000-16.000000,-18.000000 16.000000,1.000000-17.000000,-1.000000 17.000000,1.000000 0.000000,-1.000000-16.000000,1.000000 16.000000,-1.000000 0.000000,1.000000-17.000000,17.000000 1.000000,-123.000000 16.000000,1.000000 0.000000,-18.000000 16.000000,0.000000 1.000000,0.000000-17.000000,0.000000 16.000000,17.000000-16.000000,1.000000 0.000000,-18.000000 0.000000,18.000000 0.000000,-1.000000 0.000000,1.000000 0.000000,-71.000000 0.000000,71.000000 0.000000,0.000000 0.000000,-1.000000 0.000000,1.000000 0.000000,-1.000000 0.000000,1.000000 0.000000,-1.000000-16.000000,1.000000-1.000000,-1.000000 17.000000,1.000000-16.000000,0.000000 16.000000,-1.000000 0.000000,-17.000000 0.000000,18.000000-33.000000,-1.000000 33.000000,1.000000 0.000000,-18.000000 0.000000,17.000000 0.000000,1.000000 0.000000</inkml:trace>
</inkml:ink>
</file>

<file path=ppt/ink/ink270.xml><?xml version="1.0" encoding="utf-8"?>
<inkml:ink xmlns:inkml="http://www.w3.org/2003/InkML">
  <annotation type="ScanImages2ExtractSignatures">1</annotation>
  <annotation type="ScanImagesWidth">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236.000000 1458.000000,'0.000000'-52.000000,"0.000000"-1.000000,0.000000 1.000000,0.000000 0.000000,0.000000-1.000000,0.000000 1.000000,17.000000-1.000000,18.000000 1.000000,-18.000000 0.000000,18.000000-1.000000,17.000000 18.000000,0.000000 0.000000,1.000000 0.000000,-1.000000-17.000000,0.000000 35.000000,0.000000-1.000000,0.000000-17.000000,0.000000 0.000000,0.000000 18.000000,0.000000 17.000000,0.000000-35.000000,1.000000 17.000000,-1.000000 1.000000,0.000000 17.000000,0.000000 35.000000,0.000000-18.000000,0.000000 1.000000,0.000000 34.000000,0.000000-17.000000,-34.000000 18.000000,-18.000000-1.000000,0.000000 18.000000,0.000000-18.000000,0.000000 1.000000,0.000000-1.000000,0.000000 0.000000,0.000000 1.000000,-18.000000-1.000000,-16.000000 1.000000,-1.000000-1.000000,0.000000 0.000000,18.000000 1.000000,-53.000000 17.000000,53.000000-18.000000,-1.000000 0.000000,-34.000000 1.000000,35.000000-1.000000,0.000000 0.000000,-18.000000 1.000000,-17.000000-1.000000,34.000000 1.000000,-34.000000-18.000000,18.000000 17.000000,-19.000000-17.000000,-16.000000-18.000000,17.000000 1.000000,0.000000 17.000000,0.000000 0.000000,0.000000-35.000000,-1.000000 35.000000,1.000000 0.000000</inkml:trace>
</inkml:ink>
</file>

<file path=ppt/ink/ink271.xml><?xml version="1.0" encoding="utf-8"?>
<inkml:ink xmlns:inkml="http://www.w3.org/2003/InkML">
  <annotation type="ScanImages2ExtractSignatures">1</annotation>
  <annotation type="ScanImagesWidth">1748353250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864.000000 676.000000,'2.000000'0.000000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1021.000000 208.000000,'70.000000'0.000000,"-18.000000"0.000000,34.000000 0.000000,-34.000000 30.000000,0.000000-30.000000,0.000000 0.000000,0.000000 0.000000,0.000000 0.000000,0.000000 0.000000,-104.000000 0.000000,0.000000 0.000000,-17.000000 0.000000,17.000000-15.000000,0.000000 15.000000,-17.000000 0.000000,-1.000000-15.000000,18.000000-1.000000,0.000000 16.000000,1.000000-30.000000,-1.000000 30.000000,0.000000-15.000000,0.000000 15.000000,0.000000 0.000000,0.000000 0.000000,0.000000 0.000000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199.000000 303.000000,'35.000000'51.000000,"17.000000"-34.000000,1.000000 18.000000,-1.000000-18.000000,1.000000 0.000000,17.000000 17.000000,0.000000 0.000000,0.000000-17.000000,-18.000000 0.000000,1.000000 0.000000,17.000000 1.000000,-18.000000-18.000000,1.000000 0.000000,-1.000000 17.000000,1.000000-17.000000,17.000000 0.000000,52.000000 0.000000,-52.000000 0.000000,-17.000000 0.000000,34.000000 0.000000,-17.000000 0.000000,-17.000000 0.000000,34.000000 0.000000,-17.000000 0.000000,-17.000000 0.000000,17.000000 0.000000,0.000000 0.000000,0.000000 0.000000,-18.000000 0.000000,1.000000 0.000000,-1.000000 0.000000,1.000000 0.000000,-1.000000-17.000000,1.000000-1.000000,-106.000000 18.000000,-17.000000 18.000000,-17.000000-1.000000,17.000000 0.000000,17.000000-17.000000,1.000000 17.000000,-1.000000-17.000000,-17.000000 34.000000,18.000000-34.000000,-36.000000 17.000000,36.000000 0.000000,-18.000000-17.000000,0.000000 17.000000,17.000000 0.000000,-17.000000 0.000000,0.000000 1.000000,18.000000-1.000000,-18.000000 0.000000,0.000000 0.000000,17.000000 0.000000,-17.000000-17.000000,0.000000 0.000000,18.000000 0.000000,-1.000000 0.000000,1.000000 0.000000,-1.000000 0.000000,1.000000 0.000000,-1.000000 0.000000,1.000000 0.000000,-1.000000 0.000000,1.000000 0.000000,-18.000000 0.000000,17.000000 0.000000,1.000000 0.000000,-1.000000 0.000000,71.000000-51.000000,34.000000 34.000000,18.000000-18.000000,-17.000000 1.000000,-1.000000 34.000000,1.000000-34.000000,-1.000000 34.000000,1.000000 0.000000,-1.000000 0.000000,1.000000 0.000000,-1.000000 0.000000,18.000000 0.000000,-17.000000 0.000000,17.000000 0.000000,0.000000 0.000000,0.000000 17.000000,-18.000000 0.000000,18.000000-17.000000,-17.000000 0.000000,17.000000 17.000000,-18.000000-17.000000,1.000000 0.000000,17.000000 0.000000,0.000000 0.000000,-18.000000 0.000000,1.000000 0.000000,-1.000000 0.000000</inkml:trace>
</inkml:ink>
</file>

<file path=ppt/ink/ink274.xml><?xml version="1.0" encoding="utf-8"?>
<inkml:ink xmlns:inkml="http://www.w3.org/2003/InkML">
  <annotation type="ScanImages2ExtractSignatures">1</annotation>
  <annotation type="ScanImagesWidth">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508.000000 586.000000,'53.000000'0.000000,"-1.000000"0.000000,1.000000 0.000000,17.000000 0.000000,-17.000000 0.000000,17.000000 0.000000,0.000000-16.000000,-17.000000 16.000000,17.000000 0.000000,-17.000000 0.000000,17.000000 0.000000,0.000000 0.000000,-17.000000 0.000000,0.000000 0.000000,-1.000000 0.000000,19.000000 0.000000,-19.000000 0.000000,1.000000 0.000000,0.000000 0.000000,-1.000000 0.000000,18.000000 0.000000,-17.000000 0.000000,0.000000 0.000000,-1.000000 0.000000,19.000000 0.000000,-19.000000 0.000000,1.000000 0.000000,17.000000 0.000000,-17.000000 0.000000,0.000000 0.000000,17.000000 0.000000,0.000000 0.000000,0.000000 0.000000,-17.000000 0.000000,-1.000000 0.000000,19.000000 0.000000,-19.000000 0.000000,19.000000 0.000000,-19.000000 0.000000,1.000000 0.000000,0.000000 0.000000,-1.000000 0.000000,1.000000 0.000000,0.000000 0.000000,-1.000000 0.000000,1.000000 0.000000,17.000000 0.000000,-17.000000 0.000000,-1.000000-17.000000,1.000000 17.000000,0.000000-16.000000,-1.000000 16.000000,1.000000-16.000000,0.000000 16.000000,-1.000000 0.000000,1.000000-16.000000,0.000000-1.000000,-1.000000-15.000000,1.000000 32.000000,0.000000-33.000000,-1.000000 17.000000</inkml:trace>
</inkml:ink>
</file>

<file path=ppt/ink/ink27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574.000000 583.000000,'53.000000'-16.000000,"-1.000000"-1.000000,1.000000 0.000000,0.000000 17.000000,17.000000 0.000000,-17.000000 0.000000,0.000000 0.000000,17.000000 0.000000,-17.000000 0.000000,17.000000 0.000000,-17.000000 0.000000,17.000000 0.000000,-17.000000 0.000000,0.000000 0.000000,17.000000 0.000000,0.000000 0.000000,18.000000 0.000000,-35.000000-16.000000,0.000000 16.000000,0.000000-17.000000,-1.000000 17.000000,1.000000-17.000000,0.000000 17.000000,17.000000-16.000000,1.000000 16.000000,-1.000000-17.000000,-17.000000 17.000000,-1.000000-17.000000,1.000000 17.000000,17.000000-16.000000,18.000000 16.000000,-35.000000 0.000000,0.000000 0.000000,17.000000 0.000000,-17.000000 0.000000,17.000000 0.000000,1.000000 0.000000,-1.000000 0.000000,0.000000 0.000000,1.000000 0.000000,17.000000 0.000000,-36.000000 0.000000,19.000000 0.000000,-1.000000 0.000000,-17.000000 0.000000,17.000000 0.000000,-17.000000 0.000000,17.000000 0.000000,0.000000 0.000000,-17.000000 0.000000,18.000000 0.000000,-1.000000 0.000000,0.000000 0.000000,1.000000 0.000000,-1.000000 0.000000,-17.000000 0.000000,17.000000 0.000000,-17.000000 0.000000,-1.000000 0.000000,1.000000 0.000000,0.000000 0.000000,0.000000 0.000000,17.000000 0.000000,-17.000000 0.000000,0.000000 0.000000,-1.000000 0.000000,1.000000 0.000000,0.000000 0.000000,0.000000 0.000000,-1.000000 0.000000,1.000000 0.000000,0.000000 0.000000,0.000000-17.000000,-1.000000 17.000000,1.000000 0.000000,0.000000-17.000000,0.000000 17.000000,-1.000000-16.000000,1.000000-1.000000,17.000000 17.000000,-17.000000 0.000000,0.000000 0.000000,0.000000 0.000000,-1.000000 0.000000,1.000000 0.000000,0.000000-17.000000,17.000000 1.000000,-17.000000-1.000000,0.000000 17.000000,-1.000000 0.000000</inkml:trace>
</inkml:ink>
</file>

<file path=ppt/ink/ink276.xml><?xml version="1.0" encoding="utf-8"?>
<inkml:ink xmlns:inkml="http://www.w3.org/2003/InkML">
  <annotation type="ScanImages2ExtractSignatures">1</annotation>
  <annotation type="ScanImagesWidth">3604529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1655.000000 430.000000,'52.000000'0.000000,"18.000000"32.000000,0.000000-32.000000,35.000000 16.000000,-17.000000-16.000000,-36.000000 0.000000,54.000000 0.000000,-19.000000 0.000000,-17.000000 0.000000,-17.000000 0.000000,17.000000 0.000000,0.000000 0.000000,-18.000000 0.000000,18.000000 0.000000,-17.000000 0.000000,17.000000-32.000000,-18.000000 32.000000,1.000000 0.000000,-1.000000 0.000000,18.000000-16.000000,-17.000000 16.000000,-1.000000-33.000000,1.000000 33.000000,-1.000000-16.000000,-122.000000 16.000000,18.000000 16.000000,-1.000000-16.000000,1.000000 0.000000,-18.000000 0.000000,-88.000000 0.000000,106.000000 0.000000,-18.000000 0.000000,17.000000 0.000000,-34.000000 0.000000,34.000000 0.000000,1.000000 0.000000,-18.000000 0.000000,17.000000 0.000000,1.000000 0.000000,-1.000000 0.000000,-17.000000 0.000000,17.000000 0.000000,-34.000000 0.000000,-1.000000 0.000000,18.000000 0.000000,18.000000 0.000000,-18.000000 0.000000,-35.000000 0.000000,35.000000 0.000000,17.000000 0.000000,1.000000 0.000000,-18.000000 0.000000,17.000000 0.000000,1.000000 0.000000,-18.000000 0.000000,17.000000 17.000000,1.000000-17.000000,-1.000000 16.000000,106.000000 0.000000,52.000000-16.000000,-35.000000 0.000000,17.000000 0.000000,-17.000000 0.000000,35.000000 0.000000,18.000000 0.000000,-18.000000-16.000000,17.000000-17.000000,-17.000000 17.000000,18.000000 0.000000,-53.000000 16.000000,18.000000-16.000000,-36.000000-16.000000,18.000000 32.000000,-17.000000 0.000000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1385.000000 306.000000,'52.000000'17.000000,"18.000000"16.000000,1.000000-16.000000,-1.000000 0.000000,0.000000 0.000000,-18.000000-17.000000,19.000000 0.000000,-1.000000 17.000000,0.000000-1.000000,0.000000-16.000000,0.000000 0.000000,-17.000000 0.000000,17.000000 0.000000,-17.000000 0.000000,17.000000 0.000000,0.000000 0.000000,0.000000 0.000000,0.000000 0.000000,0.000000 0.000000,-17.000000 0.000000,-1.000000 0.000000,19.000000 0.000000,-19.000000 0.000000,1.000000 0.000000,17.000000 0.000000,-18.000000 0.000000,1.000000 0.000000,0.000000 0.000000,17.000000 0.000000,0.000000 0.000000,-17.000000 0.000000,17.000000-16.000000,0.000000-1.000000,0.000000-17.000000,-17.000000 34.000000,-1.000000 0.000000,-122.000000-17.000000,17.000000 17.000000,-34.000000 0.000000,-1.000000 0.000000,35.000000 0.000000,-17.000000 0.000000,0.000000 0.000000,0.000000 0.000000,-18.000000 0.000000,36.000000 0.000000,-18.000000 0.000000,0.000000 0.000000,17.000000 0.000000,0.000000 0.000000,-34.000000 0.000000,17.000000 0.000000,17.000000 0.000000,-17.000000 0.000000,17.000000 0.000000,-52.000000 17.000000,52.000000-17.000000,-17.000000 17.000000,-17.000000 17.000000,-1.000000-1.000000,-52.000000 1.000000,87.000000-34.000000,0.000000 17.000000,1.000000-17.000000,-1.000000 16.000000,1.000000 1.000000,-1.000000 0.000000,-17.000000-17.000000,17.000000 17.000000,-17.000000 16.000000,0.000000-16.000000,140.000000-17.000000,18.000000 0.000000,-36.000000 0.000000,36.000000 0.000000,17.000000 0.000000,-35.000000 0.000000,18.000000 0.000000,-18.000000 0.000000,35.000000 0.000000,1.000000 0.000000,16.000000 0.000000,-51.000000 0.000000,16.000000 0.000000,18.000000-17.000000,1.000000 17.000000,-19.000000 0.000000,-17.000000 0.000000,71.000000-16.000000,-54.000000 16.000000,-34.000000 0.000000,0.000000 0.000000,34.000000 0.000000,-17.000000 0.000000,-17.000000 0.000000,17.000000 0.000000,0.000000 0.000000,0.000000 0.000000,-17.000000 0.000000,17.000000 0.000000,0.000000 0.000000,-17.000000 0.000000,17.000000 0.000000,0.000000 0.000000,0.000000 0.000000,-17.000000 0.000000,-1.000000 16.000000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325.000000 1233.000000,'53.000000'0.000000,"0.000000"0.000000,-1.000000-17.000000,1.000000 0.000000,18.000000 17.000000,-18.000000 0.000000,17.000000-35.000000,0.000000 35.000000,-17.000000 0.000000,35.000000-17.000000,-17.000000 17.000000,-19.000000 0.000000,19.000000 0.000000,-18.000000 0.000000,35.000000 0.000000,0.000000 0.000000,-18.000000 0.000000,1.000000 0.000000,-19.000000 0.000000,19.000000 0.000000,17.000000 0.000000,0.000000 0.000000,0.000000 0.000000,17.000000 0.000000,1.000000 0.000000,-53.000000 0.000000,0.000000 0.000000,0.000000 0.000000,-1.000000 0.000000,19.000000 0.000000,-18.000000 0.000000,-1.000000 0.000000,1.000000 0.000000,0.000000 0.000000,70.000000 0.000000,-70.000000 17.000000,0.000000-17.000000,17.000000 0.000000,-17.000000 17.000000,0.000000-17.000000,0.000000 18.000000,17.000000-18.000000,-17.000000 0.000000,0.000000 0.000000,17.000000 0.000000,18.000000 17.000000,-17.000000-17.000000,-19.000000 0.000000,19.000000 0.000000,-1.000000 0.000000,18.000000 0.000000,-17.000000 0.000000,-1.000000 0.000000,-17.000000 0.000000,17.000000 0.000000,1.000000 0.000000,-1.000000 0.000000,18.000000 0.000000,-35.000000 0.000000,35.000000 0.000000,18.000000 0.000000,-53.000000 0.000000,35.000000 0.000000,0.000000 0.000000,-36.000000 0.000000,19.000000 0.000000,17.000000 0.000000,-35.000000 0.000000,17.000000 0.000000,-17.000000 0.000000,35.000000 0.000000,-35.000000 0.000000,70.000000 0.000000,-70.000000 0.000000,0.000000 0.000000,17.000000 0.000000,-17.000000 0.000000,17.000000 0.000000,18.000000 0.000000,-35.000000 0.000000,0.000000 0.000000,17.000000 0.000000,18.000000 0.000000,-35.000000 0.000000,0.000000 0.000000,17.000000 0.000000,1.000000 0.000000,-18.000000 0.000000,-1.000000 0.000000,1.000000 0.000000,18.000000 0.000000,-1.000000 0.000000,-17.000000 0.000000,0.000000 0.000000,-1.000000 0.000000,1.000000-17.000000,0.000000 17.000000,0.000000 0.000000,0.000000 0.000000,0.000000-18.000000,-1.000000 18.000000,1.000000 0.000000,0.000000-17.000000,17.000000 17.000000,1.000000 0.000000,-18.000000 0.000000,-1.000000 0.000000,19.000000 0.000000,-18.000000 0.000000,17.000000 0.000000,-17.000000 0.000000,0.000000 0.000000,0.000000 0.000000,-1.000000 0.000000,1.000000-34.000000,18.000000 0.000000,34.000000-1.000000,-52.000000 18.000000,35.000000-17.000000,-18.000000 17.000000,-17.000000 17.000000,0.000000 0.000000,17.000000-34.000000,1.000000 16.000000,-18.000000 18.000000,0.000000-17.000000,17.000000 0.000000,0.000000 0.000000,1.000000 0.000000,-18.000000 0.000000,-1.000000 0.000000,-104.000000 17.000000,-1.000000 17.000000,0.000000 0.000000,0.000000 17.000000,0.000000-17.000000,-17.000000 18.000000,17.000000-18.000000,-17.000000 0.000000,17.000000 17.000000,0.000000-17.000000,-35.000000 18.000000,35.000000-18.000000,-17.000000 0.000000,17.000000 0.000000,0.000000 0.000000,0.000000-17.000000,1.000000 34.000000,-1.000000-34.000000,0.000000 18.000000,0.000000-18.000000,0.000000 17.000000,-17.000000 0.000000,17.000000-17.000000,-17.000000 0.000000,17.000000 0.000000,0.000000 0.000000,0.000000 0.000000,0.000000 0.000000,1.000000 0.000000,-19.000000 0.000000,18.000000 0.000000,1.000000-17.000000,-19.000000 17.000000,18.000000 0.000000,0.000000 0.000000,1.000000-17.000000,-1.000000 17.000000,0.000000 0.000000,0.000000-18.000000,0.000000 18.000000,1.000000 0.000000,-1.000000 0.000000,-18.000000-17.000000,1.000000 0.000000,0.000000 17.000000,17.000000 0.000000,0.000000-17.000000,0.000000 17.000000,-17.000000-17.000000,-1.000000 17.000000,1.000000-17.000000,-18.000000 0.000000,0.000000-1.000000,35.000000 18.000000,-35.000000-17.000000,18.000000 17.000000,-1.000000-17.000000,18.000000 17.000000,1.000000-17.000000,-37.000000 17.000000,-34.000000-17.000000,53.000000 0.000000,-1.000000 17.000000,19.000000 0.000000,-54.000000-17.000000,18.000000 17.000000,0.000000-18.000000,35.000000 18.000000,-17.000000-17.000000,-1.000000 17.000000,-17.000000-17.000000,-35.000000 17.000000,70.000000-34.000000,0.000000 34.000000,-17.000000 0.000000,17.000000 0.000000,0.000000 0.000000,1.000000-17.000000,-1.000000 17.000000,0.000000-17.000000,0.000000-1.000000,0.000000 1.000000,0.000000 17.000000,1.000000-17.000000,-1.000000 17.000000,-18.000000-17.000000,19.000000 0.000000,-1.000000 17.000000,0.000000 0.000000,0.000000 0.000000,0.000000-17.000000,1.000000 17.000000,-1.000000-17.000000,0.000000 17.000000,-17.000000-35.000000,17.000000 35.000000,0.000000 0.000000,0.000000-17.000000,0.000000 17.000000,0.000000 0.000000,-17.000000-17.000000,17.000000 17.000000,0.000000 0.000000,1.000000 0.000000,-1.000000 0.000000,0.000000 0.000000,0.000000 0.000000,-35.000000 17.000000,35.000000 0.000000,-17.000000 18.000000,17.000000-18.000000,-17.000000 17.000000,17.000000-17.000000,0.000000 17.000000,-17.000000 1.000000,17.000000-35.000000,0.000000 34.000000,-17.000000 0.000000,17.000000-17.000000,0.000000 18.000000,0.000000-1.000000,0.000000 0.000000,1.000000 1.000000,-1.000000-18.000000,0.000000 17.000000,0.000000-17.000000,-17.000000 17.000000,-1.000000-16.000000,1.000000-1.000000,-1.000000 0.000000,19.000000-17.000000,-1.000000 0.000000,-53.000000 0.000000,18.000000 0.000000,18.000000 0.000000,17.000000 0.000000,-18.000000 0.000000,19.000000 0.000000,-1.000000 0.000000,-18.000000 0.000000,19.000000 0.000000,-1.000000 0.000000,0.000000-17.000000,106.000000-35.000000,0.000000 52.000000,52.000000-51.000000,-17.000000 17.000000,-35.000000 16.000000,53.000000-16.000000,-36.000000 0.000000,1.000000 0.000000</inkml:trace>
</inkml:ink>
</file>

<file path=ppt/ink/ink279.xml><?xml version="1.0" encoding="utf-8"?>
<inkml:ink xmlns:inkml="http://www.w3.org/2003/InkML">
  <annotation type="ScanImages2ExtractSignatures">1</annotation>
  <annotation type="ScanImagesWidth">-2090773024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1116.000000 1025.000000,'53.000000'34.000000,"0.000000"-34.000000,17.000000 0.000000,-17.000000 0.000000,0.000000 0.000000,-1.000000 0.000000,1.000000 0.000000,17.000000-17.000000,-17.000000-17.000000,0.000000 17.000000,0.000000 17.000000,17.000000-17.000000,-17.000000 0.000000,0.000000 17.000000,0.000000-17.000000,-1.000000 0.000000,19.000000 17.000000,-18.000000-17.000000,17.000000 0.000000,0.000000 0.000000,-17.000000 1.000000,0.000000-1.000000,35.000000 17.000000,0.000000-17.000000,-18.000000 0.000000,-17.000000 17.000000,0.000000-17.000000,35.000000-17.000000,-18.000000 34.000000,0.000000 0.000000,-17.000000 0.000000,18.000000 0.000000,-1.000000 0.000000,0.000000 0.000000,-17.000000 0.000000,0.000000 0.000000,0.000000 0.000000,17.000000 0.000000,-17.000000 0.000000,17.000000-17.000000,1.000000 17.000000,-19.000000 0.000000,36.000000 0.000000,-35.000000-34.000000,53.000000 34.000000,-18.000000-17.000000,0.000000 17.000000,-35.000000 0.000000,34.000000 0.000000,-16.000000 0.000000,-18.000000 0.000000,17.000000 0.000000,0.000000 0.000000,1.000000 0.000000,-1.000000 0.000000,1.000000-17.000000,-19.000000 17.000000,1.000000 0.000000,18.000000 0.000000,-1.000000 0.000000,-17.000000 0.000000,17.000000 0.000000,0.000000 0.000000,-17.000000 0.000000,18.000000 0.000000,-19.000000 0.000000,19.000000 0.000000,-18.000000 0.000000,17.000000 0.000000,0.000000 0.000000,18.000000 0.000000,-35.000000 0.000000,17.000000 0.000000,1.000000 0.000000,-1.000000 0.000000,-17.000000 0.000000,17.000000 0.000000,-17.000000 0.000000,18.000000 0.000000,-1.000000 0.000000,0.000000 0.000000,1.000000 0.000000,17.000000 0.000000,0.000000 0.000000,-18.000000 0.000000,-17.000000 0.000000,17.000000 0.000000,1.000000 0.000000,-1.000000 0.000000,-17.000000 0.000000,17.000000 0.000000,0.000000 0.000000,1.000000 0.000000,-1.000000 0.000000,1.000000 0.000000,17.000000 0.000000,-18.000000 0.000000,-17.000000 0.000000,0.000000-17.000000,17.000000 17.000000,-17.000000 0.000000,-1.000000 0.000000,1.000000 0.000000,0.000000 0.000000,0.000000 0.000000,0.000000 0.000000,-1.000000 0.000000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937.000000 1040.000000,'53.000000'0.000000,"-1.000000"0.000000,19.000000-16.000000,-1.000000 16.000000,-17.000000 0.000000,17.000000 0.000000,0.000000 0.000000,-17.000000 0.000000,17.000000 0.000000,35.000000 0.000000,-35.000000 0.000000,1.000000 0.000000,-19.000000 0.000000,19.000000 0.000000,-19.000000 0.000000,1.000000 0.000000,0.000000 0.000000,17.000000 0.000000,-17.000000 0.000000,-1.000000 0.000000,19.000000 0.000000,-1.000000 0.000000,-18.000000 0.000000,19.000000-16.000000,-19.000000 16.000000,19.000000-16.000000,-19.000000 16.000000,18.000000-16.000000,-17.000000 16.000000,0.000000 0.000000,17.000000-17.000000,35.000000 17.000000,-52.000000 0.000000,0.000000 0.000000,17.000000 0.000000,-17.000000 0.000000,-1.000000 0.000000,1.000000 0.000000,17.000000 0.000000,-17.000000 0.000000,0.000000 0.000000,-1.000000 0.000000,19.000000 0.000000,-19.000000 0.000000,18.000000 0.000000,-17.000000 0.000000,0.000000 0.000000,0.000000 0.000000,-53.000000-48.000000,52.000000 48.000000,1.000000 0.000000,0.000000 0.000000,-1.000000 0.000000,1.000000 0.000000,0.000000 0.000000,-1.000000-32.000000,1.000000 32.000000,0.000000 0.000000,-1.000000 0.000000,1.000000 0.000000,0.000000 0.000000,-1.000000 16.000000,-17.000000 32.000000</inkml:trace>
</inkml:ink>
</file>

<file path=ppt/ink/ink280.xml><?xml version="1.0" encoding="utf-8"?>
<inkml:ink xmlns:inkml="http://www.w3.org/2003/InkML">
  <annotation type="ScanImages2ExtractSignatures">1</annotation>
  <annotation type="ScanImagesWidth">-2117629776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1659.000000 682.000000,'52.000000'0.000000,"1.000000"0.000000,-1.000000 0.000000,0.000000 0.000000,1.000000 0.000000,-1.000000 0.000000,0.000000 0.000000,0.000000 12.000000,18.000000-12.000000,-18.000000 0.000000,1.000000 0.000000,-1.000000 0.000000,0.000000 0.000000,1.000000 0.000000,16.000000 0.000000,-16.000000 0.000000,17.000000 0.000000,-18.000000 0.000000,0.000000 0.000000,0.000000 0.000000,1.000000 0.000000,-1.000000 0.000000,0.000000-12.000000,1.000000 0.000000,-1.000000 12.000000,0.000000 0.000000,1.000000 0.000000,-106.000000 0.000000,1.000000 0.000000,0.000000 0.000000,-18.000000 0.000000,0.000000 0.000000,18.000000 0.000000</inkml:trace>
</inkml:ink>
</file>

<file path=ppt/ink/ink28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121.000000 1174.000000,'53.000000'0.000000,"-1.000000"0.000000,1.000000 0.000000,0.000000 0.000000,17.000000 0.000000,-17.000000 0.000000,17.000000 0.000000,-17.000000 0.000000,17.000000 0.000000,-17.000000 0.000000,0.000000 0.000000,17.000000 0.000000,0.000000 0.000000,-17.000000 0.000000,17.000000 0.000000,0.000000 0.000000,1.000000 0.000000,-19.000000 0.000000,1.000000 0.000000,0.000000 0.000000,17.000000 0.000000,-17.000000 0.000000,17.000000 0.000000,0.000000 0.000000,18.000000 17.000000,-18.000000-17.000000,1.000000 17.000000,-19.000000 0.000000,19.000000 1.000000,17.000000-18.000000,-36.000000 34.000000,54.000000-34.000000,-18.000000 17.000000,-36.000000-17.000000,18.000000 17.000000,18.000000-17.000000,-35.000000 0.000000,17.000000 0.000000,1.000000 0.000000,-1.000000 0.000000,-17.000000 0.000000,-1.000000 0.000000,1.000000 0.000000,0.000000 0.000000,-1.000000 0.000000,1.000000 0.000000,0.000000-17.000000,0.000000 0.000000,-1.000000 0.000000,1.000000 0.000000,0.000000-1.000000,-1.000000 18.000000,1.000000-34.000000,0.000000 17.000000,17.000000-17.000000,36.000000 0.000000,-54.000000 17.000000,106.000000-35.000000,-70.000000 18.000000,-18.000000 0.000000,1.000000 17.000000,-19.000000 0.000000,1.000000-17.000000,0.000000 17.000000,0.000000-18.000000,-1.000000 35.000000,1.000000-17.000000,0.000000 0.000000,-1.000000-17.000000,-122.000000 51.000000,0.000000 17.000000,0.000000 0.000000,17.000000-16.000000,-17.000000-1.000000,-1.000000 17.000000,-17.000000 0.000000,18.000000-17.000000,0.000000 17.000000,0.000000-17.000000,-1.000000 18.000000,1.000000-35.000000,0.000000 17.000000,17.000000 0.000000,-17.000000 0.000000,0.000000 0.000000,-1.000000-17.000000,19.000000 17.000000,-1.000000 0.000000,0.000000-17.000000,-35.000000 17.000000,36.000000-17.000000,-1.000000 0.000000,0.000000 17.000000,0.000000-17.000000,1.000000 0.000000,-19.000000 0.000000,19.000000 0.000000,-19.000000 0.000000,19.000000 17.000000,-1.000000-17.000000,0.000000 18.000000,1.000000-18.000000,-19.000000 0.000000,1.000000 0.000000,0.000000 0.000000,0.000000 0.000000,-18.000000 0.000000,17.000000 0.000000,1.000000 0.000000,17.000000 0.000000,-17.000000 0.000000,0.000000 0.000000,0.000000 0.000000,17.000000 0.000000,-53.000000 0.000000,54.000000 0.000000,-19.000000 0.000000,19.000000 0.000000,-1.000000 0.000000,0.000000 0.000000,1.000000 0.000000,-1.000000 0.000000,0.000000-18.000000,123.000000 18.000000,1.000000 0.000000,-1.000000 0.000000,-17.000000 0.000000,-1.000000 0.000000,36.000000-17.000000,18.000000 17.000000,-54.000000 0.000000,36.000000-17.000000,-35.000000 17.000000,0.000000 0.000000,17.000000 0.000000,-17.000000 0.000000,-1.000000 0.000000,1.000000 0.000000,17.000000 0.000000,1.000000 0.000000,-19.000000 0.000000,1.000000 0.000000,17.000000 0.000000,-17.000000-34.000000,0.000000 17.000000,17.000000 17.000000,0.000000 0.000000,1.000000 0.000000,-19.000000 0.000000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480.000000 882.000000,'53.000000'0.000000,"0.000000"0.000000,-1.000000 0.000000,1.000000 0.000000,0.000000 0.000000,17.000000 0.000000,-17.000000 0.000000,17.000000 0.000000,-17.000000 0.000000,17.000000 0.000000,-17.000000 0.000000,0.000000 0.000000,0.000000 0.000000,35.000000 0.000000,17.000000 0.000000,-35.000000 0.000000,18.000000 0.000000,-35.000000 0.000000,88.000000 33.000000,-53.000000-33.000000,-18.000000 16.000000,-17.000000-16.000000,0.000000 0.000000,-1.000000 0.000000,1.000000 16.000000,0.000000 0.000000,0.000000 1.000000,-1.000000-1.000000,36.000000 0.000000,-35.000000 0.000000,0.000000 1.000000,17.000000-1.000000,-17.000000-16.000000,0.000000 0.000000,-1.000000 0.000000,19.000000 0.000000,-18.000000 0.000000,17.000000 0.000000,-17.000000 0.000000,17.000000 0.000000,-17.000000 0.000000,-1.000000 0.000000,1.000000 0.000000,0.000000 0.000000,17.000000 0.000000,-17.000000 0.000000,0.000000 0.000000,0.000000 0.000000,17.000000 0.000000,0.000000 0.000000,1.000000 0.000000,-19.000000 0.000000,19.000000 0.000000,-19.000000 0.000000,36.000000 0.000000,-17.000000 0.000000,-18.000000 0.000000,17.000000 0.000000,0.000000 0.000000,-17.000000 0.000000,17.000000 0.000000,-17.000000 0.000000,0.000000 0.000000,0.000000 0.000000,17.000000 0.000000,0.000000 0.000000,-17.000000 0.000000,17.000000 0.000000,-17.000000 0.000000,17.000000 0.000000,-17.000000 0.000000,18.000000 0.000000,-19.000000 0.000000,36.000000 0.000000,0.000000 0.000000,-35.000000 0.000000,35.000000 0.000000,17.000000 0.000000,-52.000000 0.000000,17.000000 0.000000,-17.000000 0.000000,18.000000 0.000000,-19.000000 0.000000,1.000000 0.000000,0.000000 0.000000,17.000000 0.000000,1.000000 0.000000,-19.000000 0.000000,19.000000 0.000000,-19.000000 0.000000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1464.000000 878.000000,'53.000000'33.000000,"-1.000000"1.000000,1.000000-1.000000,0.000000 0.000000,0.000000 1.000000,-1.000000-1.000000,19.000000 0.000000,-18.000000 1.000000,-1.000000-18.000000,1.000000-16.000000,17.000000 0.000000,-17.000000 0.000000,0.000000 0.000000,17.000000 0.000000,0.000000 0.000000,-17.000000 0.000000,18.000000 0.000000,-1.000000 0.000000,18.000000 0.000000,-35.000000 0.000000,17.000000 0.000000,-17.000000 0.000000,-1.000000 0.000000,1.000000 0.000000,0.000000 0.000000,0.000000 0.000000,17.000000 0.000000,18.000000 0.000000,-18.000000 0.000000,-17.000000 0.000000,17.000000 0.000000,-17.000000 0.000000,17.000000 0.000000,1.000000 0.000000,16.000000 0.000000,-16.000000 0.000000,-1.000000 0.000000,-17.000000-16.000000,70.000000-1.000000,-53.000000 17.000000,18.000000-17.000000,-35.000000 1.000000,35.000000 16.000000,-18.000000-17.000000,18.000000 0.000000,-35.000000 1.000000,0.000000 16.000000,17.000000-17.000000,18.000000 17.000000,0.000000-17.000000,-36.000000 17.000000,36.000000-16.000000,-17.000000 16.000000,-1.000000 0.000000,-17.000000 0.000000,17.000000 0.000000,0.000000-17.000000,1.000000 17.000000,-1.000000 0.000000,0.000000 0.000000,-17.000000 0.000000,35.000000 0.000000,35.000000-17.000000,-70.000000 17.000000,0.000000 0.000000,17.000000 0.000000,0.000000 0.000000,1.000000 0.000000,16.000000 0.000000,-34.000000 0.000000,17.000000 0.000000,-17.000000 0.000000,18.000000 0.000000,-1.000000 0.000000,-17.000000 0.000000,17.000000 0.000000,-17.000000 0.000000,-1.000000 0.000000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832.000000 883.000000,'53.000000'34.000000,"0.000000"0.000000,-1.000000-34.000000,1.000000 0.000000,0.000000 0.000000,0.000000 0.000000,17.000000 0.000000,18.000000 0.000000,-35.000000 0.000000,18.000000-17.000000,-19.000000 17.000000,1.000000 0.000000,0.000000 0.000000,0.000000 0.000000,0.000000 0.000000,-1.000000 0.000000,19.000000 0.000000,-18.000000 0.000000,-1.000000 0.000000,54.000000 0.000000,-53.000000 0.000000,17.000000 0.000000,-17.000000 0.000000,70.000000 0.000000,-35.000000 0.000000,0.000000 0.000000,0.000000 0.000000,-17.000000 0.000000,-1.000000 0.000000,1.000000 0.000000,-1.000000 0.000000,-17.000000 0.000000,0.000000 0.000000,17.000000 0.000000,18.000000 0.000000,-35.000000 0.000000,0.000000 0.000000,0.000000 0.000000,17.000000 0.000000,18.000000 17.000000,18.000000 17.000000,-18.000000-34.000000,-35.000000 16.000000,35.000000-16.000000,-36.000000 17.000000,19.000000-17.000000,-18.000000 0.000000,35.000000 17.000000,0.000000 0.000000,-18.000000 0.000000,18.000000-17.000000,0.000000 17.000000,-17.000000-17.000000,-1.000000 0.000000,0.000000 17.000000,-17.000000-17.000000,0.000000 0.000000,17.000000 17.000000,-17.000000-17.000000,0.000000 0.000000,0.000000 0.000000,17.000000 0.000000,1.000000 0.000000,-1.000000 0.000000,-17.000000 0.000000,35.000000 0.000000,0.000000 0.000000,-35.000000 0.000000,52.000000 0.000000,-52.000000 0.000000,0.000000 0.000000,0.000000 0.000000,35.000000 0.000000,-35.000000 0.000000,17.000000 17.000000,1.000000-17.000000,-1.000000 17.000000,0.000000 0.000000,1.000000 0.000000,-1.000000-1.000000,-17.000000-16.000000,0.000000 17.000000,17.000000-17.000000,-17.000000 17.000000,18.000000-17.000000,-19.000000 17.000000,1.000000-17.000000,18.000000 17.000000,-1.000000-17.000000,0.000000 0.000000,-17.000000 0.000000,18.000000 0.000000,-1.000000 0.000000,-17.000000 0.000000,17.000000 0.000000,177.000000 0.000000,-177.000000 0.000000,-17.000000 0.000000,35.000000 0.000000,18.000000 0.000000,-18.000000 0.000000,0.000000 0.000000,-35.000000 0.000000,-1.000000 0.000000,1.000000 0.000000,70.000000 0.000000,-70.000000 0.000000,0.000000 0.000000,17.000000 0.000000,-17.000000 0.000000,18.000000-17.000000,-1.000000 17.000000,36.000000-17.000000,-36.000000 0.000000,-17.000000 0.000000,0.000000 1.000000,0.000000 16.000000,17.000000-17.000000,-17.000000 0.000000,17.000000 0.000000,1.000000 0.000000,-1.000000 0.000000,-17.000000 0.000000,52.000000 0.000000,-16.000000 0.000000,-19.000000 0.000000,-17.000000 17.000000,17.000000-17.000000,1.000000 17.000000,-19.000000-17.000000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1576.000000 786.000000,'-52.000000'51.000000,"-51.000000"52.000000,52.000000-52.000000,17.000000 18.000000,-35.000000-18.000000,17.000000-16.000000,-16.000000 16.000000,16.000000-17.000000,-16.000000 35.000000,16.000000-35.000000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1003.000000 808.000000,'50.000000'16.000000,"-1.000000"30.000000,1.000000-15.000000,0.000000-15.000000,-1.000000-16.000000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1045.000000 794.000000,'2.000000'0.000000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1479.000000 794.000000,'-51.000000'51.000000,"17.000000"0.000000,0.000000 1.000000,-17.000000-18.000000,17.000000 17.000000,-18.000000-17.000000,18.000000 17.000000,-17.000000-17.000000,17.000000 18.000000,0.000000-1.000000,-17.000000-17.000000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1036.000000 807.000000,'50.000000'0.000000,"0.000000"32.000000,1.000000-16.000000,-1.000000 16.000000,0.000000-1.000000,0.000000 1.000000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1242.000000 1059.000000,'70.000000'0.000000,"0.000000"0.000000,0.000000 0.000000,-18.000000 0.000000,18.000000 0.000000,-17.000000 0.000000,17.000000 0.000000,-18.000000 0.000000,18.000000 0.000000,0.000000 0.000000,0.000000 0.000000,0.000000 0.000000,0.000000 0.000000,0.000000 0.000000,-17.000000 0.000000,-1.000000 0.000000,1.000000 0.000000,-1.000000-16.000000,1.000000-1.000000,-1.000000 1.000000,1.000000 0.000000,-1.000000 16.000000,1.000000 0.000000,-1.000000-16.000000,1.000000-1.000000,-1.000000 17.000000,1.000000-16.000000,-1.000000 16.000000,1.000000 0.000000,-1.000000-16.000000,1.000000-17.000000,-1.000000 33.000000,1.000000 0.000000,-1.000000 0.000000,1.000000-16.000000,-106.000000 16.000000,1.000000 0.000000,-1.000000 0.000000,1.000000 0.000000,-1.000000 0.000000,1.000000 0.000000,-1.000000 0.000000,1.000000 0.000000,-1.000000 0.000000,1.000000 0.000000,-1.000000 0.000000,1.000000 0.000000,-1.000000 0.000000,1.000000 0.000000,-1.000000 0.000000,1.000000 0.000000,-1.000000 0.000000,-17.000000 0.000000,18.000000 16.000000,-18.000000 1.000000,17.000000-1.000000,1.000000-16.000000,-1.000000 16.000000,1.000000-16.000000,-1.000000 0.000000,1.000000 0.000000,-1.000000 0.000000,1.000000 0.000000,-1.000000 0.000000,1.000000 16.000000,-1.000000 1.000000,1.000000-1.000000,-1.000000-16.000000,1.000000 0.000000,-1.000000 0.000000,1.000000 0.000000,-1.000000 0.000000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1072.000000 806.000000,'52.000000'0.000000,"17.000000"0.000000,-18.000000 0.000000,18.000000 0.000000,-17.000000 0.000000,0.000000 0.000000,-1.000000 0.000000,1.000000 0.000000,0.000000 0.000000,0.000000 0.000000,-1.000000 0.000000,1.000000 0.000000,0.000000 0.000000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1094.000000 794.000000,'30.000000'51.000000,"-15.000000"-1.000000,-1.000000 18.000000,-14.000000-1.000000,15.000000 1.000000,-15.000000-18.000000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1028.000000 1167.000000,'53.000000'-33.000000,"17.000000"16.000000,-17.000000-17.000000,17.000000 17.000000,-17.000000 0.000000,17.000000 0.000000,-17.000000 0.000000,17.000000-17.000000,0.000000 17.000000,-17.000000 17.000000,0.000000 0.000000,-1.000000 0.000000,1.000000-16.000000,0.000000 16.000000,0.000000 0.000000,-1.000000 33.000000,1.000000 1.000000,0.000000-51.000000,52.000000-17.000000,-17.000000 18.000000,-35.000000-1.000000,17.000000 0.000000,0.000000 0.000000,-17.000000 17.000000,0.000000 0.000000,0.000000 0.000000,-1.000000 34.000000,1.000000-1.000000,-35.000000 18.000000,52.000000-17.000000,-17.000000 0.000000,-18.000000 17.000000,17.000000-68.000000,19.000000-17.000000,-1.000000-17.000000,0.000000 17.000000,1.000000 0.000000,-19.000000 1.000000,1.000000-1.000000,17.000000 0.000000,-17.000000 34.000000,0.000000 0.000000,0.000000 0.000000,-1.000000 0.000000,1.000000 0.000000,0.000000 0.000000,17.000000 0.000000,-17.000000 17.000000,52.000000 0.000000,-17.000000 0.000000,-18.000000 17.000000,1.000000-18.000000,-1.000000 18.000000,-17.000000-34.000000,-1.000000 17.000000,1.000000 0.000000,0.000000-17.000000,-1.000000 0.000000,1.000000 17.000000,0.000000 0.000000,123.000000 51.000000,-124.000000-51.000000,19.000000-1.000000,17.000000 18.000000,-18.000000-17.000000,-17.000000 0.000000,-1.000000-34.000000,1.000000-50.000000,0.000000 16.000000,-1.000000 17.000000,-34.000000-17.000000,35.000000 17.000000,-1.000000 34.000000,19.000000 34.000000,-19.000000-17.000000</inkml:trace>
</inkml:ink>
</file>

<file path=ppt/ink/ink293.xml><?xml version="1.0" encoding="utf-8"?>
<inkml:ink xmlns:inkml="http://www.w3.org/2003/InkML">
  <annotation type="ScanImages2ExtractSignatures">1</annotation>
  <annotation type="ScanImagesWidth">3735601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2281.000000 1777.000000,'-52.000000'0.000000,"0.000000"0.000000,-1.000000 0.000000,1.000000 0.000000,-1.000000 0.000000,-16.000000 0.000000,16.000000 0.000000,1.000000 0.000000,-18.000000 0.000000,18.000000 0.000000,-1.000000-17.000000,1.000000 0.000000,0.000000-1.000000,-1.000000 1.000000,1.000000-18.000000,0.000000 0.000000,17.000000-17.000000,35.000000-17.000000,-18.000000 17.000000,1.000000 0.000000,-1.000000-1.000000,1.000000 1.000000,17.000000 0.000000,0.000000 0.000000,52.000000 0.000000,-34.000000 0.000000,52.000000 17.000000,-18.000000 0.000000,18.000000 1.000000,-18.000000-1.000000,18.000000 0.000000,0.000000 0.000000,-18.000000 18.000000,0.000000 0.000000,1.000000-1.000000,-1.000000 18.000000,0.000000-17.000000,1.000000 17.000000,17.000000 0.000000,-18.000000 0.000000,0.000000 0.000000,1.000000 0.000000,-1.000000 35.000000,0.000000-18.000000,1.000000 0.000000,17.000000 18.000000,-18.000000-17.000000,0.000000 16.000000,1.000000 1.000000,-1.000000-18.000000,0.000000 1.000000,1.000000 17.000000,-18.000000 17.000000,-35.000000 0.000000,-18.000000 0.000000,-34.000000 0.000000,17.000000 0.000000,0.000000 0.000000,-17.000000 0.000000,17.000000 0.000000,-18.000000-17.000000,18.000000 17.000000,-17.000000-34.000000,0.000000 16.000000,-18.000000 18.000000,18.000000-17.000000,-18.000000 0.000000,35.000000 17.000000,-17.000000-35.000000,17.000000 36.000000,-18.000000-1.000000,1.000000-52.000000</inkml:trace>
</inkml:ink>
</file>

<file path=ppt/ink/ink294.xml><?xml version="1.0" encoding="utf-8"?>
<inkml:ink xmlns:inkml="http://www.w3.org/2003/InkML">
  <annotation type="ScanImages2ExtractSignatures">1</annotation>
  <annotation type="ScanImagesWidth">3604529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2107.000000 2376.000000,'-52.000000'0.000000,"-18.000000"17.000000,0.000000-17.000000,17.000000 0.000000,1.000000 0.000000,-1.000000 0.000000,1.000000 0.000000,-1.000000 0.000000,1.000000-17.000000,-1.000000-1.000000,1.000000 1.000000,-1.000000-1.000000,1.000000-17.000000,-1.000000 1.000000,18.000000-19.000000,-17.000000 36.000000,-1.000000-18.000000,18.000000-18.000000,-17.000000 18.000000,17.000000-17.000000,-18.000000 35.000000,1.000000-36.000000,-1.000000 36.000000,1.000000-1.000000,17.000000-34.000000,35.000000-1.000000,0.000000 1.000000,0.000000 0.000000,0.000000-1.000000,0.000000 1.000000,-18.000000 0.000000,18.000000-1.000000,0.000000 1.000000,0.000000-1.000000,0.000000 1.000000,0.000000 0.000000,0.000000-1.000000,0.000000 1.000000,53.000000 17.000000,-18.000000-18.000000,17.000000 19.000000,1.000000-1.000000,-1.000000 0.000000,1.000000 0.000000,-1.000000 17.000000,1.000000 1.000000,-1.000000-18.000000,1.000000 17.000000,-1.000000 1.000000,1.000000-1.000000,-1.000000 1.000000,1.000000 17.000000,-1.000000 0.000000,1.000000 0.000000,-1.000000 0.000000,18.000000 0.000000,-17.000000 0.000000,17.000000 35.000000,-18.000000 0.000000,18.000000 0.000000,0.000000 0.000000,0.000000 0.000000,53.000000 69.000000,-18.000000-16.000000,-35.000000-36.000000,17.000000 18.000000,-34.000000-18.000000,-1.000000 1.000000,1.000000-1.000000,-1.000000-17.000000,1.000000 0.000000,-1.000000 17.000000,1.000000-17.000000,-1.000000-17.000000,-17.000000 34.000000,18.000000-34.000000,-36.000000 34.000000,-17.000000 0.000000,-52.000000-17.000000,17.000000 18.000000,-18.000000-18.000000,1.000000 0.000000,17.000000 17.000000,-18.000000-34.000000,1.000000 16.000000,-1.000000 1.000000,1.000000 0.000000,-1.000000-17.000000,1.000000 17.000000,-1.000000 0.000000,1.000000-18.000000,-18.000000 18.000000,17.000000-18.000000,1.000000 18.000000,-18.000000 0.000000,0.000000 0.000000,17.000000-17.000000,1.000000-1.000000,-1.000000 1.000000,1.000000-1.000000,52.000000 36.000000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1825.000000 955.000000,'52.000000'0.000000,"0.000000"0.000000,0.000000 0.000000,1.000000-17.000000,16.000000-17.000000,0.000000-1.000000,1.000000 18.000000,-18.000000-17.000000,18.000000-1.000000,-18.000000 1.000000,-122.000000 68.000000,18.000000-16.000000,-52.000000 50.000000,17.000000-16.000000,-17.000000 0.000000,52.000000-18.000000,-18.000000 0.000000,1.000000 18.000000,17.000000-18.000000,-1.000000-16.000000,1.000000 16.000000,0.000000-17.000000,0.000000 18.000000,0.000000-18.000000,17.000000 34.000000,-17.000000-16.000000,0.000000-1.000000,0.000000 1.000000,104.000000-18.000000,18.000000-17.000000,-18.000000 0.000000,17.000000 0.000000,-17.000000-35.000000,0.000000 18.000000,0.000000 17.000000,1.000000-17.000000,-1.000000 0.000000,0.000000-18.000000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1337.000000 777.000000,'50.000000'0.000000,"1.000000"16.000000,-1.000000 0.000000,1.000000 16.000000,-1.000000 1.000000,0.000000-17.000000,-33.000000 32.000000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1317.000000 830.000000,'34.000000'47.000000,"18.000000"-32.000000,-1.000000-15.000000,1.000000 16.000000,-1.000000-16.000000,1.000000 0.000000,-1.000000 0.000000,1.000000-16.000000,-1.000000-15.000000,1.000000 0.000000,-1.000000 0.000000,1.000000 31.000000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1333.000000 780.000000,'0.000000'52.000000,"51.000000"-18.000000,-33.000000 18.000000,-1.000000 0.000000,17.000000 34.000000,-17.000000-34.000000,0.000000 0.000000,-17.000000 0.000000,0.000000-1.000000,0.000000 1.000000,17.000000 0.000000,1.000000 0.000000,-1.000000 0.000000,0.000000-1.000000,34.000000-33.000000,1.000000-18.000000,16.000000 0.000000,-16.000000 0.000000,-1.000000-18.000000,1.000000 1.000000,-18.000000-35.000000,-34.000000 1.000000,-34.000000-1.000000,34.000000 0.000000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1385.000000 787.000000,'40.000000'0.000000,"-40.000000"50.000000,0.000000 18.000000,0.000000-18.000000,0.000000 17.000000,0.000000-16.000000,0.000000-1.000000</inkml:trace>
</inkml:ink>
</file>

<file path=ppt/ink/ink3.xml><?xml version="1.0" encoding="utf-8"?>
<inkml:ink xmlns:inkml="http://www.w3.org/2003/InkML">
  <annotation type="ScanImages2ExtractSignatures">1</annotation>
  <annotation type="ScanImagesWidth">14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212.000000 524.000000,'51.000000'12.000000,"0.000000"0.000000,0.000000-12.000000,0.000000 0.000000,1.000000 0.000000,16.000000 0.000000,-17.000000 0.000000,0.000000 0.000000,0.000000 0.000000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149.000000 1056.000000,'52.000000'0.000000,"0.000000"0.000000,-1.000000 0.000000,1.000000 0.000000,0.000000-15.000000,0.000000 1.000000,-1.000000-1.000000,1.000000 0.000000,17.000000 0.000000,-17.000000 15.000000,0.000000 0.000000,-1.000000 0.000000,1.000000 0.000000,0.000000 0.000000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1625.000000 772.000000,'16.000000'69.000000,"-16.000000"18.000000,0.000000-35.000000,0.000000 0.000000,0.000000 18.000000,0.000000-1.000000,0.000000 1.000000,0.000000-18.000000,0.000000 0.000000,0.000000 0.000000,0.000000 0.000000,0.000000 0.000000,0.000000 0.000000,0.000000 0.000000,0.000000 18.000000,0.000000-18.000000,0.000000 0.000000,-49.000000-17.000000,-1.000000-35.000000,0.000000-18.000000,1.000000-34.000000,-1.000000 17.000000</inkml:trace>
</inkml:ink>
</file>

<file path=ppt/ink/ink301.xml><?xml version="1.0" encoding="utf-8"?>
<inkml:ink xmlns:inkml="http://www.w3.org/2003/InkML">
  <annotation type="ScanImages2ExtractSignatures">1</annotation>
  <annotation type="ScanImagesWidth">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1436.000000 807.000000,'68.000000'9.000000,"35.000000"-9.000000,-18.000000 0.000000,1.000000 0.000000,-35.000000 0.000000,18.000000 0.000000,-18.000000 0.000000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1463.000000 798.000000,'0.000000'51.000000,"0.000000"16.000000,-9.000000 1.000000,9.000000-17.000000,0.000000 0.000000,0.000000-1.000000,0.000000 1.000000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348.000000 509.000000,'0.000000'51.000000,"53.000000"-18.000000,0.000000-16.000000,-1.000000 0.000000,1.000000 0.000000,0.000000-17.000000,17.000000 17.000000,0.000000-17.000000,0.000000 0.000000,18.000000 0.000000,-35.000000 0.000000,-1.000000 0.000000,1.000000 0.000000,35.000000 0.000000,-36.000000 0.000000,1.000000 0.000000,17.000000 0.000000,18.000000 0.000000,-18.000000 0.000000,1.000000 0.000000,-19.000000 0.000000,1.000000 17.000000,0.000000-17.000000,52.000000 0.000000,-17.000000 17.000000,-1.000000-17.000000,-34.000000 17.000000,17.000000-17.000000,-17.000000 0.000000,0.000000 0.000000,34.000000 0.000000,-16.000000 0.000000,-1.000000 0.000000,0.000000 0.000000,-17.000000 0.000000,-1.000000 0.000000,1.000000 0.000000,0.000000 0.000000,-1.000000 0.000000,1.000000 0.000000,0.000000 0.000000,-1.000000 0.000000,1.000000 0.000000,0.000000 0.000000,17.000000 0.000000,-17.000000 0.000000,-1.000000 0.000000,1.000000 0.000000,0.000000 0.000000,-106.000000 0.000000,-35.000000-17.000000,35.000000 17.000000,1.000000-34.000000,-18.000000 34.000000,-1.000000-17.000000,19.000000 17.000000,-1.000000 0.000000,0.000000-17.000000,1.000000 17.000000,-1.000000 0.000000,0.000000-17.000000,-17.000000-17.000000,17.000000 34.000000,1.000000 0.000000,-1.000000 0.000000,0.000000-16.000000,1.000000 16.000000,-18.000000 0.000000,17.000000 0.000000,0.000000 0.000000,1.000000 0.000000,-1.000000 0.000000,0.000000 0.000000,1.000000 0.000000,-1.000000 0.000000,0.000000 0.000000,-17.000000 0.000000,17.000000 0.000000,1.000000 0.000000,-1.000000 0.000000,-35.000000 0.000000,36.000000 0.000000,-1.000000 0.000000,0.000000 0.000000,1.000000 0.000000,-1.000000 0.000000,0.000000 0.000000,1.000000 0.000000,-1.000000 0.000000,0.000000 0.000000,1.000000 0.000000,-1.000000 0.000000,-17.000000 0.000000,17.000000 0.000000,0.000000 0.000000,1.000000 0.000000,-1.000000 0.000000,-17.000000 0.000000,17.000000 0.000000,-17.000000 0.000000,17.000000 0.000000,1.000000 16.000000,-1.000000-16.000000,106.000000 0.000000,17.000000-33.000000,-17.000000 33.000000,-1.000000-17.000000,1.000000 0.000000,0.000000 17.000000,-1.000000 0.000000,1.000000 0.000000,0.000000 0.000000,-1.000000 0.000000,71.000000 0.000000,-53.000000 0.000000,-17.000000 0.000000,17.000000 0.000000,0.000000 0.000000,18.000000 0.000000,0.000000 0.000000,0.000000-17.000000,-36.000000 17.000000,19.000000-17.000000,-19.000000 17.000000,1.000000-17.000000,35.000000 0.000000,-18.000000 17.000000,-17.000000-17.000000,34.000000-17.000000,-34.000000 34.000000,0.000000-17.000000,17.000000 17.000000,35.000000-17.000000,-17.000000 17.000000,-18.000000 0.000000,-17.000000-17.000000,17.000000 17.000000,-17.000000 0.000000,-1.000000 0.000000,1.000000 0.000000,0.000000 0.000000,-1.000000 0.000000,1.000000 0.000000,0.000000 0.000000,-1.000000 0.000000,1.000000 0.000000,0.000000 0.000000,-1.000000 0.000000,1.000000 0.000000,0.000000 17.000000,-1.000000-17.000000,19.000000 17.000000,-19.000000-17.000000,1.000000 0.000000,0.000000 0.000000,-1.000000 0.000000,19.000000 17.000000,-19.000000-17.000000,18.000000 0.000000,-105.000000 51.000000,-35.000000-17.000000,17.000000-17.000000,1.000000 17.000000,-1.000000-17.000000,-52.000000 0.000000,35.000000 16.000000,-1.000000-33.000000,19.000000 0.000000,-1.000000 0.000000,0.000000 17.000000,-34.000000-17.000000,-19.000000 0.000000,54.000000 0.000000,-1.000000 0.000000,0.000000 0.000000,-17.000000 0.000000,17.000000 0.000000,-17.000000 0.000000,0.000000 0.000000,0.000000-17.000000,17.000000 17.000000,0.000000-17.000000,1.000000 1.000000,-1.000000-1.000000,0.000000 17.000000,1.000000-17.000000,-1.000000 17.000000,-17.000000 0.000000,0.000000 0.000000,17.000000-17.000000,0.000000 17.000000,1.000000 0.000000,-19.000000 0.000000,19.000000 0.000000,-18.000000 0.000000,17.000000 0.000000,-17.000000 0.000000,17.000000 0.000000,0.000000 0.000000,1.000000 0.000000,-1.000000 0.000000,0.000000-17.000000,1.000000 0.000000,-1.000000 17.000000,0.000000 0.000000,1.000000 0.000000,-1.000000 0.000000,0.000000 0.000000,1.000000 0.000000,104.000000 17.000000,1.000000 0.000000,17.000000 17.000000,0.000000-17.000000,1.000000-1.000000,-1.000000 1.000000,18.000000-17.000000,-36.000000 17.000000,19.000000-17.000000,-19.000000 0.000000,18.000000 0.000000,53.000000 17.000000,-52.000000-17.000000,34.000000 0.000000,-17.000000 0.000000,-1.000000 0.000000,1.000000 0.000000,-35.000000 0.000000,35.000000 0.000000,-36.000000 0.000000,18.000000 0.000000,1.000000 0.000000,-19.000000 0.000000,1.000000 0.000000,0.000000 0.000000,-1.000000 17.000000,1.000000-17.000000,17.000000 17.000000,-17.000000-17.000000,17.000000 17.000000,0.000000 0.000000,-17.000000 0.000000,0.000000-17.000000,17.000000 0.000000,-17.000000 0.000000,-1.000000 0.000000,1.000000 0.000000,17.000000 0.000000,18.000000 0.000000,-35.000000 0.000000,-18.000000 51.000000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1127.000000 409.000000,'52.000000'0.000000,"1.000000"0.000000,-1.000000 17.000000,1.000000 0.000000,-1.000000 17.000000,1.000000-18.000000,-1.000000 1.000000,1.000000 17.000000,-1.000000-17.000000,18.000000 0.000000,-17.000000 16.000000,17.000000-33.000000,-18.000000 34.000000,0.000000-17.000000,1.000000-1.000000,-1.000000-16.000000,1.000000 0.000000,-1.000000 0.000000,1.000000 0.000000,-1.000000 0.000000,1.000000 0.000000,-1.000000-16.000000,-104.000000-35.000000,-18.000000 18.000000,17.000000 16.000000,-52.000000-34.000000,53.000000 34.000000,-1.000000 1.000000,-17.000000-18.000000,1.000000 0.000000,-1.000000 18.000000,0.000000 16.000000,17.000000-17.000000,1.000000 0.000000,-18.000000 17.000000,17.000000 0.000000,1.000000 0.000000,-1.000000 0.000000,1.000000 0.000000,-1.000000 0.000000,1.000000 0.000000,0.000000 17.000000,-1.000000-17.000000,1.000000 0.000000,-1.000000 17.000000,106.000000-1.000000,-1.000000-16.000000,36.000000 0.000000,-19.000000 0.000000,19.000000 0.000000,-36.000000 0.000000,36.000000 0.000000,-18.000000 0.000000,35.000000 0.000000,-53.000000 0.000000,1.000000 0.000000,-1.000000 17.000000,1.000000-17.000000,-1.000000 0.000000,18.000000 0.000000,-18.000000 17.000000,18.000000-17.000000,0.000000 0.000000,-17.000000 17.000000,17.000000-17.000000,-18.000000 17.000000,1.000000-17.000000,-1.000000 0.000000,1.000000 0.000000,-141.000000 0.000000,36.000000 0.000000,-18.000000 0.000000,0.000000 0.000000,-18.000000 0.000000,18.000000 0.000000,-17.000000 0.000000,17.000000 0.000000,18.000000 0.000000,-53.000000 0.000000,17.000000 0.000000,18.000000 0.000000,18.000000 0.000000,-18.000000 0.000000,17.000000 0.000000,1.000000 0.000000,-1.000000 0.000000,-17.000000 0.000000,1.000000 0.000000,16.000000 0.000000,1.000000 0.000000,-1.000000 0.000000,1.000000 0.000000,-1.000000 0.000000,1.000000 0.000000,-36.000000 0.000000,36.000000 0.000000,-18.000000 0.000000,17.000000 16.000000,1.000000-16.000000,104.000000 0.000000,18.000000 0.000000,0.000000 0.000000,-17.000000-16.000000,17.000000 16.000000,0.000000 0.000000,0.000000 0.000000,0.000000 0.000000,0.000000 0.000000,17.000000 0.000000,-35.000000 0.000000,1.000000 0.000000,34.000000 0.000000,-34.000000 0.000000,52.000000 33.000000,0.000000-33.000000,-18.000000 34.000000,-17.000000-34.000000,0.000000 17.000000,-18.000000 0.000000,1.000000 16.000000,-1.000000 1.000000,-17.000000 16.000000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557.000000 375.000000,'52.000000'-16.000000,"0.000000"32.000000,1.000000-16.000000,16.000000 15.000000,1.000000 1.000000,-18.000000-1.000000,17.000000 1.000000,-16.000000-16.000000,-1.000000 31.000000,0.000000-31.000000,0.000000 0.000000,0.000000 0.000000,0.000000 0.000000,18.000000 0.000000,-18.000000 0.000000,0.000000 0.000000,1.000000 0.000000,-1.000000 0.000000,0.000000 0.000000,17.000000 0.000000,-16.000000 0.000000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513.000000 580.000000,'52.000000'0.000000,"0.000000"0.000000,1.000000 16.000000,-1.000000 0.000000,0.000000 16.000000,0.000000-32.000000,18.000000 16.000000,-1.000000 1.000000,1.000000-1.000000,-18.000000 0.000000,18.000000-16.000000,-1.000000 16.000000,-17.000000 0.000000,1.000000-16.000000,-1.000000 0.000000,17.000000 0.000000,-16.000000 0.000000,-1.000000 0.000000,0.000000-16.000000,0.000000 0.000000,0.000000 0.000000,1.000000 16.000000,-106.000000-16.000000,1.000000-1.000000,-35.000000 17.000000,35.000000-16.000000,-18.000000 16.000000,18.000000 0.000000,0.000000 0.000000,0.000000 0.000000,0.000000 0.000000,-1.000000-16.000000,1.000000 16.000000,0.000000-16.000000,0.000000 0.000000,0.000000 16.000000,0.000000-16.000000,-1.000000 16.000000,1.000000 0.000000,0.000000 0.000000,0.000000 0.000000,0.000000 0.000000,-1.000000 0.000000,1.000000 0.000000,0.000000 0.000000,104.000000 0.000000,0.000000 0.000000,1.000000 0.000000,16.000000 0.000000,-17.000000 0.000000,1.000000 0.000000,-1.000000 0.000000,0.000000 32.000000,0.000000-16.000000,0.000000 16.000000,1.000000-15.000000,16.000000-17.000000,1.000000 0.000000</inkml:trace>
</inkml:ink>
</file>

<file path=ppt/ink/ink307.xml><?xml version="1.0" encoding="utf-8"?>
<inkml:ink xmlns:inkml="http://www.w3.org/2003/InkML">
  <annotation type="ScanImages2ExtractSignatures">1</annotation>
  <annotation type="ScanImagesWidth">18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1316.000000 586.000000,'52.000000'17.000000,"1.000000"0.000000,0.000000-17.000000,0.000000 16.000000,-1.000000-16.000000,36.000000 0.000000,-35.000000 0.000000,17.000000 0.000000,-17.000000 0.000000,17.000000 0.000000,1.000000 0.000000,16.000000 0.000000,-16.000000 0.000000,17.000000-16.000000,-18.000000 16.000000,18.000000 0.000000,17.000000 0.000000,-52.000000 0.000000,17.000000 0.000000,-17.000000 0.000000,35.000000 0.000000,-35.000000 0.000000,17.000000 0.000000,18.000000 0.000000,-18.000000 0.000000,0.000000 0.000000,-17.000000 0.000000,0.000000 0.000000,70.000000 0.000000,-53.000000 0.000000,18.000000 0.000000,17.000000-34.000000,-17.000000 34.000000,-35.000000 0.000000,246.000000 0.000000,-229.000000 0.000000,-17.000000 0.000000,17.000000 0.000000,-17.000000 0.000000,0.000000 0.000000,-1.000000 0.000000,19.000000 0.000000,-19.000000 0.000000,1.000000 0.000000,0.000000 0.000000,0.000000 0.000000,-1.000000 0.000000,-104.000000-16.000000,-19.000000-1.000000,19.000000 0.000000,-36.000000 1.000000,35.000000 16.000000,-17.000000-17.000000,-18.000000 0.000000,35.000000 17.000000,-17.000000-16.000000,17.000000 16.000000,0.000000 0.000000,1.000000 0.000000,-36.000000 0.000000,17.000000-17.000000,1.000000 17.000000,0.000000 0.000000,-1.000000 0.000000,1.000000 0.000000,17.000000 0.000000,-52.000000 0.000000,17.000000 0.000000,18.000000 0.000000,-18.000000 0.000000,18.000000 0.000000,17.000000 0.000000,-17.000000 0.000000,-1.000000 0.000000,1.000000 0.000000,17.000000 0.000000,1.000000 0.000000,-19.000000 0.000000,19.000000 0.000000,-36.000000 17.000000,35.000000-1.000000,0.000000-16.000000,0.000000 0.000000,1.000000 0.000000,-1.000000 0.000000,-17.000000 0.000000,17.000000 0.000000,0.000000 0.000000,1.000000 0.000000,-1.000000 0.000000,0.000000 0.000000,0.000000 0.000000,-52.000000 0.000000,35.000000 0.000000,-18.000000 0.000000,35.000000 0.000000,-17.000000 0.000000,-18.000000 0.000000,18.000000 0.000000,-1.000000 0.000000,1.000000 0.000000,0.000000 0.000000,-1.000000 0.000000,19.000000 0.000000,-1.000000 0.000000,0.000000 17.000000,0.000000-17.000000,1.000000 0.000000,-1.000000 17.000000,158.000000 16.000000,-52.000000-33.000000,53.000000 0.000000,-1.000000 0.000000,-35.000000 0.000000,18.000000 0.000000,-17.000000 0.000000,16.000000 0.000000,107.000000 17.000000,-124.000000-17.000000,0.000000 0.000000,1.000000 16.000000,-19.000000-16.000000,1.000000 0.000000,0.000000 17.000000,17.000000-17.000000,0.000000 17.000000,-17.000000-17.000000,17.000000 0.000000,1.000000 0.000000,-19.000000 0.000000,54.000000 0.000000,-53.000000 0.000000,-1.000000 0.000000,1.000000 0.000000,0.000000 0.000000,17.000000 0.000000,0.000000 0.000000,-17.000000 0.000000,35.000000 0.000000,-35.000000 0.000000,0.000000 0.000000,-1.000000 0.000000,19.000000 0.000000,-19.000000 0.000000,19.000000 0.000000,-1.000000-17.000000,-17.000000 17.000000,17.000000 0.000000,-17.000000 0.000000,-1.000000 0.000000,1.000000 0.000000,0.000000 0.000000,0.000000-17.000000,-1.000000 17.000000,19.000000-16.000000,-19.000000-1.000000,1.000000 17.000000,17.000000-17.000000,-17.000000 17.000000,0.000000-16.000000,-1.000000 16.000000,19.000000-17.000000,34.000000 0.000000,-52.000000 17.000000,17.000000-16.000000,-17.000000 16.000000,0.000000 0.000000,-1.000000-17.000000,1.000000 17.000000,17.000000-33.000000,-17.000000 33.000000,0.000000 0.000000,17.000000-17.000000,0.000000 17.000000,1.000000-17.000000,-18.000000 17.000000,-1.000000 0.000000,1.000000 0.000000,0.000000 0.000000,-1.000000 0.000000,-104.000000-16.000000,-1.000000-1.000000,0.000000 17.000000,-35.000000 0.000000,18.000000 0.000000,17.000000 0.000000,-35.000000 0.000000,36.000000 0.000000,-36.000000 0.000000,18.000000 0.000000,17.000000 0.000000,-17.000000 0.000000,17.000000 0.000000,0.000000 17.000000,0.000000-17.000000,1.000000 0.000000,-19.000000 0.000000,-17.000000 16.000000,18.000000-16.000000,0.000000 0.000000,-18.000000 0.000000,18.000000 0.000000,17.000000 0.000000,-17.000000 0.000000,-1.000000 0.000000,19.000000 0.000000,-19.000000 0.000000,19.000000 0.000000,-19.000000 0.000000,1.000000 0.000000,0.000000 0.000000,-1.000000 0.000000,1.000000 0.000000,17.000000 0.000000,-17.000000 0.000000,0.000000 0.000000,17.000000 0.000000,-17.000000 0.000000,-18.000000 0.000000,18.000000 0.000000,-1.000000 0.000000,1.000000 0.000000,17.000000 0.000000,1.000000 0.000000,-1.000000 0.000000,0.000000 17.000000,0.000000-17.000000,1.000000 0.000000,-19.000000 0.000000,1.000000 0.000000,17.000000 0.000000,-17.000000 0.000000,0.000000 17.000000,17.000000-17.000000,0.000000 0.000000,1.000000 0.000000,-1.000000 0.000000</inkml:trace>
</inkml:ink>
</file>

<file path=ppt/ink/ink308.xml><?xml version="1.0" encoding="utf-8"?>
<inkml:ink xmlns:inkml="http://www.w3.org/2003/InkML">
  <annotation type="ScanImages2ExtractSignatures">1</annotation>
  <annotation type="ScanImagesWidth">14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339.000000 474.000000,'52.000000'0.000000,"1.000000"16.000000,-1.000000-16.000000,18.000000 0.000000,-18.000000 0.000000,18.000000 0.000000,-1.000000 0.000000,19.000000 0.000000,-1.000000-16.000000,-35.000000 1.000000,18.000000 15.000000,-18.000000-16.000000,0.000000 16.000000,1.000000-16.000000,16.000000 16.000000,-16.000000-16.000000,-1.000000-15.000000,0.000000 31.000000,18.000000 0.000000,-18.000000-16.000000,1.000000 16.000000,16.000000 0.000000,-16.000000 0.000000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572.000000 484.000000,'52.000000'-16.000000,"0.000000"16.000000,17.000000-15.000000,-17.000000-1.000000,0.000000 16.000000,0.000000-16.000000,0.000000 16.000000,0.000000 0.000000,0.000000-16.000000,0.000000 16.000000,0.000000 0.000000,18.000000 0.000000,-18.000000 0.000000,0.000000-15.000000,0.000000 15.000000,0.000000 0.000000,0.000000-16.000000,0.000000 0.000000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217.000000 1170.000000,'53.000000'-33.000000,"34.000000"17.000000,1.000000 16.000000,-18.000000-17.000000,0.000000 1.000000,17.000000 16.000000,1.000000-16.000000,-18.000000 0.000000,0.000000 16.000000,-17.000000-17.000000,17.000000 17.000000,0.000000 0.000000,17.000000 0.000000,-34.000000 0.000000,17.000000 0.000000,0.000000-16.000000,0.000000 16.000000,0.000000 0.000000,-17.000000 0.000000,-1.000000 0.000000,1.000000-16.000000,0.000000 16.000000,-1.000000-17.000000,1.000000 17.000000,17.000000-16.000000,-18.000000 16.000000,1.000000 0.000000,-1.000000 0.000000,18.000000 0.000000,-17.000000 0.000000,0.000000 0.000000,-1.000000 0.000000,18.000000 0.000000,-17.000000 0.000000,-1.000000 0.000000,18.000000 0.000000,-17.000000 0.000000,-1.000000 0.000000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730.000000 362.000000,'-18.000000'51.000000,"88.000000"0.000000,0.000000-17.000000,18.000000 0.000000,-18.000000 0.000000,-17.000000-17.000000,52.000000 17.000000,-17.000000 0.000000,-35.000000-17.000000,17.000000 17.000000,0.000000-34.000000,-17.000000 17.000000,-1.000000-17.000000,36.000000 17.000000,17.000000 0.000000,-52.000000-17.000000,0.000000 17.000000,-1.000000-17.000000,19.000000 34.000000,-19.000000-34.000000,1.000000 0.000000,0.000000 0.000000,34.000000 0.000000,-34.000000 0.000000,0.000000 0.000000,34.000000 0.000000,-34.000000 0.000000,0.000000 0.000000,-1.000000 0.000000,36.000000 0.000000,-18.000000 0.000000,0.000000 0.000000,1.000000 0.000000,-1.000000 0.000000,0.000000 0.000000,-17.000000 0.000000,-1.000000-17.000000,1.000000 17.000000,0.000000-17.000000,-1.000000 17.000000,1.000000-17.000000,0.000000 17.000000,17.000000-17.000000,-18.000000 17.000000,19.000000 0.000000,-19.000000-17.000000,1.000000 0.000000,0.000000 17.000000,-1.000000-17.000000,1.000000 0.000000,0.000000 17.000000,-1.000000-17.000000,1.000000 0.000000,-1.000000 0.000000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174.000000 575.000000,'52.000000'0.000000,"0.000000"0.000000,-1.000000 0.000000,19.000000 0.000000,-19.000000 0.000000,1.000000 0.000000,17.000000 0.000000,0.000000 0.000000,1.000000 0.000000,-19.000000 0.000000,1.000000 0.000000,0.000000 0.000000,0.000000 0.000000,0.000000 0.000000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433.000000 2218.000000,'-52.000000'-53.000000,"0.000000"18.000000,0.000000 0.000000,17.000000-17.000000,35.000000-18.000000,0.000000 0.000000,0.000000 18.000000,0.000000-18.000000,0.000000 17.000000,0.000000 1.000000,0.000000-18.000000,0.000000 0.000000,0.000000 18.000000,0.000000-1.000000,0.000000-17.000000,0.000000 18.000000,0.000000-1.000000,0.000000 1.000000,0.000000 0.000000,35.000000-1.000000,-18.000000 1.000000,1.000000-1.000000,16.000000-17.000000,19.000000 35.000000,-1.000000-69.000000,0.000000 34.000000,0.000000 0.000000,1.000000 0.000000,-1.000000 17.000000,0.000000 36.000000,0.000000-1.000000,18.000000 18.000000,-18.000000 0.000000,0.000000-17.000000,18.000000 17.000000,-18.000000 0.000000,0.000000 0.000000,0.000000 0.000000,18.000000 0.000000,-18.000000 17.000000,1.000000-17.000000,-1.000000 35.000000,0.000000 0.000000,0.000000 0.000000,-34.000000 18.000000,-18.000000-1.000000,0.000000 1.000000,0.000000-1.000000,0.000000 0.000000,0.000000 1.000000,0.000000-1.000000,0.000000 1.000000,0.000000-1.000000,-18.000000 18.000000,18.000000-17.000000,0.000000 16.000000,-17.000000-16.000000,17.000000-1.000000,0.000000 1.000000,0.000000-1.000000,0.000000 1.000000,0.000000-1.000000,0.000000 0.000000,0.000000 1.000000,0.000000-1.000000,-18.000000 1.000000,1.000000-1.000000,-18.000000 1.000000,0.000000-1.000000,1.000000 0.000000,-19.000000-17.000000,1.000000 18.000000,0.000000-36.000000,0.000000 1.000000,-1.000000-1.000000,1.000000 1.000000,0.000000-1.000000,0.000000 1.000000,0.000000-1.000000,-1.000000 1.000000,1.000000-1.000000,0.000000-17.000000,0.000000 18.000000,0.000000-1.000000,-1.000000 1.000000,1.000000-1.000000,0.000000 1.000000,0.000000-18.000000,-1.000000 0.000000,1.000000 0.000000,0.000000 0.000000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907.000000 3001.000000,'-52.000000'0.000000,"0.000000"0.000000,0.000000 0.000000,-1.000000-35.000000,1.000000 17.000000,0.000000 1.000000,0.000000-18.000000,34.000000-18.000000,18.000000 1.000000,0.000000-18.000000,0.000000 0.000000,0.000000-1.000000,-17.000000 19.000000,17.000000-18.000000,0.000000-53.000000,0.000000 71.000000,0.000000-18.000000,0.000000 17.000000,0.000000-17.000000,0.000000-35.000000,0.000000 35.000000,0.000000 0.000000,0.000000 0.000000,0.000000-1.000000,0.000000 1.000000,0.000000 0.000000,0.000000 0.000000,0.000000 18.000000,0.000000-18.000000,0.000000-1.000000,0.000000 1.000000,0.000000-17.000000,0.000000 17.000000,0.000000 0.000000,0.000000 17.000000,0.000000-17.000000,0.000000 0.000000,0.000000 17.000000,17.000000 1.000000,18.000000-1.000000,-17.000000 1.000000,16.000000-1.000000,19.000000 36.000000,-1.000000-18.000000,0.000000 17.000000,0.000000 18.000000,18.000000-17.000000,-18.000000 17.000000,18.000000-18.000000,-1.000000 18.000000,-17.000000 0.000000,18.000000 0.000000,-1.000000 0.000000,1.000000 18.000000,0.000000-1.000000,-18.000000 1.000000,0.000000-1.000000,0.000000 18.000000,0.000000 0.000000,1.000000 0.000000,-1.000000-17.000000,-17.000000 34.000000,-35.000000 1.000000,0.000000-1.000000,0.000000 1.000000,0.000000 0.000000,-18.000000 34.000000,18.000000-34.000000,-17.000000-1.000000,-1.000000 1.000000,18.000000 17.000000,-17.000000 0.000000,17.000000 0.000000,0.000000-17.000000,-17.000000-1.000000,-1.000000 1.000000,18.000000-1.000000,-17.000000 1.000000,17.000000-1.000000,-18.000000 1.000000,1.000000 0.000000,-18.000000 17.000000,35.000000-18.000000,0.000000 1.000000,0.000000-1.000000,-17.000000 18.000000,-1.000000 0.000000,1.000000-17.000000,17.000000 0.000000,0.000000-1.000000,0.000000 1.000000,0.000000-1.000000,-17.000000 1.000000,17.000000-1.000000,-18.000000 1.000000,1.000000 0.000000,-18.000000-1.000000,0.000000 1.000000,-17.000000-18.000000,35.000000 17.000000,-36.000000-34.000000,19.000000 34.000000,-1.000000 1.000000,-17.000000-18.000000,34.000000 17.000000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520.000000 676.000000,'0.000000'69.000000,"0.000000"-17.000000,0.000000-1.000000,0.000000 53.000000,0.000000-53.000000,0.000000 18.000000,0.000000 0.000000,0.000000-17.000000,0.000000 0.000000,0.000000-1.000000,12.000000 1.000000,0.000000 0.000000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510.000000 727.000000,'51.000000'0.000000,"0.000000"50.000000,0.000000-34.000000,0.000000 17.000000,0.000000 17.000000,0.000000-34.000000,-17.000000 34.000000,0.000000-116.000000,0.000000 0.000000,-17.000000 16.000000,0.000000 1.000000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1637.000000 570.000000,'0.000000'53.000000,"-35.000000"17.000000,0.000000-17.000000,0.000000 34.000000,0.000000-16.000000,18.000000-19.000000,-18.000000 1.000000,18.000000 17.000000,-36.000000-17.000000,36.000000 0.000000,0.000000 17.000000,-18.000000-18.000000,17.000000 1.000000,1.000000 17.000000,-35.000000 1.000000,34.000000-1.000000,-17.000000 18.000000,-17.000000-18.000000,17.000000 18.000000,18.000000-1.000000,-18.000000-34.000000,-17.000000 35.000000,34.000000 0.000000,1.000000-36.000000,-35.000000 36.000000,34.000000-35.000000,1.000000 17.000000,-1.000000-17.000000,-16.000000 17.000000,-1.000000 0.000000,17.000000 0.000000,-16.000000-17.000000,34.000000 0.000000,-18.000000 0.000000,-17.000000-1.000000,35.000000 18.000000,-35.000000 18.000000,18.000000-35.000000,0.000000 0.000000,-18.000000-1.000000,17.000000 18.000000,1.000000 1.000000,0.000000-1.000000,-1.000000 0.000000,18.000000 0.000000,0.000000 1.000000,-17.000000-1.000000,-1.000000 0.000000,18.000000 0.000000,-17.000000-17.000000,17.000000 0.000000,-35.000000-1.000000,0.000000 1.000000,18.000000 0.000000,-1.000000-1.000000,1.000000 1.000000,17.000000 0.000000,0.000000-1.000000</inkml:trace>
</inkml:ink>
</file>

<file path=ppt/ink/ink31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298.000000 775.000000,'52.000000'0.000000,"0.000000"0.000000,0.000000 17.000000,0.000000 32.000000,-17.000000 1.000000,17.000000-33.000000,-18.000000 32.000000,-16.000000 1.000000,34.000000-34.000000,17.000000-16.000000,0.000000-33.000000,-17.000000 17.000000,18.000000-34.000000,-18.000000 34.000000,0.000000-18.000000,0.000000 18.000000,0.000000-17.000000,0.000000 16.000000,0.000000 1.000000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710.000000 569.000000,'52.000000'52.000000,"-1.000000"-17.000000,-16.000000 35.000000,-18.000000 0.000000,-17.000000-17.000000,17.000000-1.000000,1.000000 18.000000,16.000000-17.000000,-17.000000-1.000000,0.000000 18.000000,18.000000 18.000000,-18.000000-1.000000,0.000000-17.000000,-17.000000-17.000000,18.000000-1.000000,-1.000000 36.000000,-17.000000-36.000000,34.000000 53.000000,-34.000000-35.000000,18.000000-17.000000,-18.000000-1.000000,34.000000 18.000000,1.000000 35.000000,-35.000000-52.000000,17.000000 17.000000,0.000000 0.000000,0.000000 0.000000,0.000000 0.000000,18.000000-18.000000,17.000000 1.000000,-35.000000-1.000000,35.000000-17.000000,-35.000000 18.000000</inkml:trace>
</inkml:ink>
</file>

<file path=ppt/ink/ink31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729.000000 1100.000000,'52.000000'17.000000,"0.000000"35.000000,-1.000000-18.000000,1.000000 1.000000,-17.000000 17.000000,17.000000-18.000000,-1.000000 1.000000,1.000000-1.000000,0.000000 1.000000,-18.000000-87.000000,-34.000000-34.000000,0.000000 34.000000,18.000000-17.000000,-1.000000 17.000000,0.000000 0.000000,35.000000-17.000000,-17.000000 17.000000,-1.000000 1.000000,-17.000000-18.000000,1.000000 17.000000,16.000000-17.000000,1.000000 17.000000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391.000000 979.000000,'53.000000'0.000000,"-1.000000"0.000000,1.000000 17.000000,17.000000-17.000000,-17.000000 17.000000,0.000000-17.000000,-1.000000 18.000000,18.000000-18.000000,1.000000 17.000000,-19.000000-17.000000,1.000000 0.000000,0.000000 0.000000,-1.000000 0.000000,19.000000 0.000000,-19.000000 17.000000,1.000000-17.000000,0.000000 17.000000,17.000000-17.000000,88.000000 34.000000,-105.000000-34.000000,17.000000 18.000000,-18.000000-18.000000,36.000000 17.000000,18.000000-17.000000,52.000000 51.000000,-71.000000-34.000000,19.000000-17.000000,-1.000000 18.000000,18.000000-1.000000,-18.000000 17.000000,-17.000000-17.000000,17.000000 0.000000,-17.000000 1.000000,0.000000-1.000000,-18.000000 17.000000,18.000000 0.000000,-18.000000-16.000000,-17.000000-1.000000,0.000000 0.000000,17.000000 0.000000,0.000000 35.000000,-17.000000-35.000000,-1.000000 0.000000,1.000000-17.000000,0.000000 0.000000,17.000000 0.000000,0.000000 0.000000,-17.000000 0.000000,-1.000000 0.000000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758.000000 241.000000,'51.000000'44.000000,"1.000000"-44.000000,-1.000000 15.000000,0.000000-15.000000,0.000000 0.000000,1.000000 0.000000,-1.000000-15.000000,0.000000-14.000000,1.000000 14.000000,-1.000000 0.000000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1106.000000 228.000000,'-51.000000'-17.000000,"0.000000"17.000000,-1.000000 0.000000,1.000000 0.000000,0.000000 17.000000,0.000000 0.000000,17.000000 34.000000,34.000000 1.000000,0.000000-1.000000,0.000000 0.000000,0.000000 1.000000,0.000000-1.000000,0.000000 0.000000,51.000000-17.000000,0.000000 1.000000,0.000000-1.000000,0.000000-17.000000,1.000000-17.000000,-1.000000 0.000000,0.000000 0.000000,0.000000 0.000000,0.000000 0.000000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786.000000 213.000000,'9.000000'48.000000,"-9.000000"-1.000000,0.000000 1.000000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1020.000000 412.000000,'-17.000000'52.000000,"-18.000000"17.000000,-16.000000-35.000000,16.000000 35.000000,1.000000 0.000000,16.000000-17.000000,1.000000-1.000000,17.000000 1.000000,-17.000000-104.000000,17.000000-17.000000,0.000000 1.000000,34.000000-1.000000,1.000000 0.000000,17.000000-17.000000,-1.000000 34.000000,1.000000 1.000000,-17.000000-1.000000,16.000000 18.000000,1.000000 16.000000,0.000000-16.000000,-1.000000 34.000000,1.000000 0.000000,0.000000 0.000000,0.000000 0.000000,-1.000000 17.000000,-16.000000 35.000000,-35.000000-1.000000,-17.000000 1.000000,-1.000000 0.000000,1.000000-1.000000,-17.000000 1.000000,16.000000 0.000000,-16.000000-1.000000,-1.000000 1.000000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1348.000000 1277.000000,'0.000000'-52.000000,"-52.000000"17.000000,0.000000 0.000000,0.000000-17.000000,0.000000 34.000000,0.000000-17.000000,0.000000 35.000000,-17.000000 35.000000,17.000000 18.000000,0.000000-1.000000,35.000000 0.000000,17.000000 1.000000,0.000000-1.000000,0.000000 1.000000,52.000000-1.000000,0.000000-17.000000,0.000000-18.000000,0.000000-17.000000,0.000000 0.000000,17.000000 0.000000,-17.000000-17.000000,0.000000-18.000000,0.000000-17.000000,-18.000000-1.000000,1.000000 1.000000,-1.000000-1.000000,-16.000000 1.000000,-18.000000 0.000000,0.000000-1.000000,0.000000-16.000000,0.000000 16.000000,0.000000-17.000000,0.000000 18.000000,0.000000 0.000000,0.000000-1.000000,0.000000-17.000000,0.000000 0.000000,34.000000 1.000000,1.000000 16.000000,-18.000000-17.000000,35.000000 18.000000,0.000000 0.000000,-52.000000-1.000000,52.000000 18.000000,-17.000000-17.000000,-35.000000 139.000000,-35.000000-17.000000,0.000000 0.000000,1.000000 0.000000,-18.000000 0.000000,17.000000 17.000000,1.000000-17.000000,-18.000000 17.000000,17.000000-35.000000,1.000000 1.000000,-1.000000 17.000000,0.000000-18.000000,1.000000 0.000000,-1.000000 18.000000,0.000000 0.000000,1.000000 0.000000,-18.000000 17.000000,17.000000-34.000000,18.000000-1.000000,0.000000 0.000000,17.000000 1.000000,-18.000000-1.000000,18.000000 0.000000,0.000000 1.000000,18.000000-1.000000,-18.000000 1.000000,52.000000-18.000000</inkml:trace>
</inkml:ink>
</file>

<file path=ppt/ink/ink325.xml><?xml version="1.0" encoding="utf-8"?>
<inkml:ink xmlns:inkml="http://www.w3.org/2003/InkML">
  <annotation type="ScanImages2ExtractSignatures">1</annotation>
  <annotation type="ScanImagesWidth">3342385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496.000000 243.000000,'-51.000000'-17.000000,"1.000000"0.000000,-1.000000 17.000000,34.000000 51.000000,17.000000 0.000000,0.000000 0.000000,34.000000 0.000000,16.000000 0.000000,1.000000 0.000000,-1.000000-17.000000,1.000000 0.000000,-1.000000-17.000000,-83.000000 34.000000,-18.000000-51.000000,1.000000 0.000000,-1.000000 0.000000,1.000000 0.000000,-1.000000 0.000000,1.000000-17.000000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304.000000 304.000000,'51.000000'0.000000,"1.000000"0.000000,16.000000 0.000000,1.000000 0.000000,0.000000-46.000000,-1.000000 31.000000,-16.000000 15.000000,-1.000000 0.000000,0.000000-15.000000,1.000000 0.000000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426.000000 206.000000,'-51.000000'0.000000,"0.000000"34.000000,51.000000 18.000000,0.000000-1.000000,0.000000 0.000000,0.000000 1.000000,0.000000-1.000000,0.000000 0.000000,17.000000 1.000000,17.000000-1.000000,17.000000-17.000000,-17.000000 18.000000,17.000000-35.000000,-1.000000-17.000000,1.000000 0.000000,-17.000000-51.000000,17.000000 16.000000,-17.000000-16.000000,-34.000000 0.000000,0.000000-1.000000</inkml:trace>
</inkml:ink>
</file>

<file path=ppt/ink/ink328.xml><?xml version="1.0" encoding="utf-8"?>
<inkml:ink xmlns:inkml="http://www.w3.org/2003/InkML">
  <annotation type="ScanImages2ExtractSignatures">1</annotation>
  <annotation type="ScanImagesWidth">17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861.000000 383.000000,'-34.000000'-52.000000,"-18.000000"35.000000,0.000000 0.000000,-1.000000 17.000000,1.000000 0.000000,0.000000 0.000000,0.000000 17.000000,0.000000 17.000000,0.000000-17.000000,0.000000 18.000000,52.000000 16.000000,0.000000 1.000000,0.000000-1.000000,0.000000 1.000000,17.000000-1.000000,18.000000 0.000000,0.000000 1.000000,17.000000-52.000000,0.000000 0.000000,0.000000-34.000000,17.000000 16.000000,1.000000-16.000000,-1.000000-17.000000,-17.000000 16.000000,18.000000 18.000000,-18.000000-34.000000,35.000000-18.000000,-18.000000 35.000000,1.000000 0.000000,-36.000000-18.000000,-34.000000 1.000000,0.000000-1.000000,-52.000000 18.000000,0.000000 34.000000,35.000000 51.000000,17.000000 1.000000,0.000000-1.000000,0.000000 1.000000,0.000000-1.000000,17.000000 1.000000,1.000000-1.000000,-18.000000 1.000000,52.000000-18.000000,-18.000000 17.000000,18.000000-51.000000,1.000000 17.000000,-1.000000 18.000000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428.000000 184.000000,'17.000000'51.000000,"-17.000000"1.000000,0.000000-1.000000,0.000000 1.000000,0.000000-1.000000,0.000000 1.000000,0.000000-1.000000,0.000000 1.000000,0.000000-1.000000,0.000000 1.000000,17.000000-1.000000,-17.000000 1.000000,34.000000-104.000000,-34.000000-16.000000,34.000000-1.000000,0.000000 18.000000,0.000000-18.000000,0.000000 17.000000,52.000000-16.000000,-18.000000 16.000000,-17.000000 18.000000,0.000000 34.000000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695.000000 1418.000000,'53.000000'17.000000,"17.000000"-17.000000,-17.000000 0.000000,17.000000 0.000000,-17.000000 0.000000,0.000000 0.000000,-1.000000 0.000000,1.000000 0.000000,0.000000 0.000000,35.000000 0.000000,-36.000000 0.000000,1.000000 0.000000,0.000000-17.000000,0.000000 0.000000,17.000000 0.000000,-17.000000 0.000000,-1.000000 0.000000,1.000000 17.000000,0.000000 0.000000,34.000000 0.000000,-34.000000 0.000000,0.000000 0.000000,17.000000 0.000000,-17.000000 0.000000,0.000000 0.000000,17.000000 0.000000,-17.000000 0.000000,-1.000000 0.000000,1.000000 0.000000,17.000000 0.000000,0.000000 0.000000,-17.000000 0.000000,0.000000 0.000000,0.000000 0.000000,-1.000000 0.000000,1.000000 0.000000,17.000000 0.000000,-17.000000 0.000000,0.000000 0.000000,-1.000000 0.000000,1.000000 0.000000,17.000000 0.000000,-17.000000 0.000000,0.000000 0.000000,0.000000-17.000000,-1.000000 0.000000,18.000000 0.000000,-17.000000-17.000000,0.000000 0.000000,0.000000 34.000000,-1.000000-35.000000,1.000000 1.000000,0.000000 17.000000,-1.000000 0.000000,1.000000 0.000000,0.000000 0.000000,0.000000 17.000000,-1.000000 0.000000,1.000000 0.000000,0.000000 0.000000,-1.000000 0.000000,19.000000 0.000000,-1.000000 0.000000,0.000000 0.000000,-17.000000 0.000000,0.000000 0.000000,-1.000000 0.000000,1.000000-17.000000,0.000000 17.000000,-1.000000-17.000000,-104.000000 17.000000,-19.000000 34.000000,19.000000-17.000000,-1.000000 0.000000,-17.000000 0.000000,17.000000-17.000000,-35.000000 17.000000,36.000000-17.000000,-1.000000 17.000000,0.000000 0.000000,0.000000-17.000000,1.000000 0.000000,-19.000000 0.000000,19.000000 0.000000,-1.000000 0.000000,0.000000 0.000000,-17.000000 0.000000,0.000000 0.000000,17.000000 0.000000,0.000000 0.000000,1.000000 0.000000,-19.000000 0.000000,19.000000 0.000000,-19.000000 0.000000,19.000000 0.000000,-1.000000 0.000000,0.000000 0.000000,-17.000000 0.000000,17.000000 0.000000,1.000000-17.000000,-1.000000 0.000000,0.000000 17.000000,0.000000 0.000000,1.000000 0.000000,-19.000000 0.000000,1.000000-17.000000,0.000000 17.000000,0.000000 0.000000,17.000000 0.000000,0.000000 0.000000,1.000000 0.000000,-1.000000-17.000000,0.000000 17.000000,0.000000 0.000000,1.000000-17.000000,-1.000000 0.000000,0.000000 17.000000,-52.000000-17.000000,35.000000 0.000000,-1.000000 17.000000,1.000000-17.000000,17.000000 0.000000,-17.000000 0.000000,0.000000 0.000000,0.000000 0.000000,17.000000 17.000000,-17.000000-17.000000,17.000000 17.000000,-17.000000 0.000000,17.000000 0.000000,0.000000 0.000000,0.000000 0.000000,1.000000 0.000000,-1.000000 0.000000,0.000000 0.000000,1.000000 0.000000,-1.000000 0.000000,0.000000 0.000000,1.000000 0.000000,-1.000000 0.000000,0.000000 0.000000,0.000000 0.000000,1.000000 0.000000,-1.000000 0.000000</inkml:trace>
</inkml:ink>
</file>

<file path=ppt/ink/ink330.xml><?xml version="1.0" encoding="utf-8"?>
<inkml:ink xmlns:inkml="http://www.w3.org/2003/InkML">
  <annotation type="ScanImages2ExtractSignatures">1</annotation>
  <annotation type="ScanImagesWidth">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711.000000 174.000000,'0.000000'52.000000,"-68.000000"0.000000,34.000000 0.000000,-17.000000 17.000000,0.000000-17.000000,34.000000 17.000000,0.000000 0.000000,0.000000-17.000000,17.000000 0.000000,0.000000 0.000000,0.000000 0.000000,0.000000 0.000000,0.000000 0.000000,0.000000 0.000000,34.000000 0.000000,17.000000-35.000000,0.000000 18.000000,0.000000-35.000000,0.000000 0.000000,0.000000 0.000000,0.000000 0.000000,0.000000-35.000000,0.000000 35.000000,-51.000000-52.000000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452.000000 199.000000,'51.000000'0.000000,"0.000000"0.000000,0.000000 0.000000,0.000000 0.000000,-1.000000 0.000000,1.000000 0.000000,0.000000 0.000000,0.000000 0.000000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645.000000 195.000000,'-48.000000'0.000000,"15.000000"51.000000,1.000000 1.000000,32.000000-1.000000,0.000000 0.000000,-16.000000 0.000000,16.000000 1.000000,-16.000000-1.000000,16.000000 0.000000,-16.000000 1.000000,32.000000-1.000000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481.000000 226.000000,'49.000000'-13.000000,"0.000000"-1.000000,0.000000 14.000000,0.000000-13.000000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547.000000 239.000000,'0.000000'51.000000,"-17.000000"-1.000000,17.000000 1.000000,-17.000000 0.000000,17.000000 0.000000,-17.000000-1.000000,17.000000 1.000000,0.000000-102.000000,17.000000 1.000000,-17.000000-1.000000,0.000000 0.000000,17.000000 0.000000,34.000000 18.000000,1.000000 16.000000,-1.000000 0.000000,0.000000 0.000000,1.000000 0.000000,-1.000000-17.000000,0.000000 34.000000,1.000000 0.000000,-1.000000 17.000000,-34.000000 34.000000,-17.000000-1.000000,0.000000 1.000000,0.000000 17.000000,-17.000000 0.000000,0.000000-18.000000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1238.000000 341.000000,'-52.000000'-35.000000,"18.000000"-17.000000,-18.000000 35.000000,0.000000-1.000000,1.000000 1.000000,33.000000 86.000000,1.000000-17.000000,17.000000 0.000000,0.000000 0.000000,-17.000000 0.000000,17.000000 0.000000,52.000000-34.000000,-1.000000-1.000000,1.000000-34.000000,0.000000-1.000000,-1.000000-16.000000,-16.000000-18.000000,-70.000000 104.000000,35.000000 0.000000,-17.000000 0.000000,17.000000 0.000000,-17.000000 0.000000,0.000000 0.000000,17.000000 0.000000,0.000000 0.000000,-18.000000 0.000000,1.000000 0.000000,0.000000 0.000000,-18.000000 0.000000,18.000000 0.000000,-34.000000-17.000000,-1.000000-35.000000,-17.000000 0.000000,17.000000 0.000000,0.000000 0.000000,1.000000 0.000000,-1.000000-35.000000,0.000000 18.000000,1.000000-18.000000,-1.000000 18.000000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960.000000 912.000000,'53.000000'0.000000,"-1.000000"0.000000,0.000000 17.000000,0.000000-1.000000,1.000000 1.000000,-1.000000-17.000000,18.000000 16.000000,-18.000000-16.000000,0.000000 17.000000,18.000000-17.000000,-18.000000 0.000000,0.000000 0.000000,1.000000 0.000000,-1.000000 0.000000,0.000000 0.000000,0.000000 0.000000,1.000000 0.000000,-141.000000-17.000000,1.000000 17.000000,35.000000 0.000000,-35.000000 0.000000,17.000000 0.000000,18.000000 0.000000,0.000000 0.000000,-18.000000 0.000000,18.000000 0.000000,0.000000 0.000000,-1.000000 0.000000,1.000000 0.000000,0.000000 0.000000,0.000000 0.000000,-18.000000 17.000000,18.000000-17.000000,0.000000 0.000000,-1.000000 16.000000,1.000000-16.000000,0.000000 0.000000,0.000000 0.000000,-1.000000 17.000000,1.000000-17.000000,104.000000 0.000000,1.000000-17.000000,-1.000000 17.000000,0.000000-16.000000,0.000000 16.000000,1.000000-33.000000,-1.000000 33.000000,0.000000-17.000000,0.000000-16.000000,1.000000 17.000000,-1.000000-1.000000,0.000000 17.000000,0.000000-16.000000,1.000000 16.000000,-1.000000 0.000000,0.000000-17.000000,0.000000 1.000000,18.000000-1.000000,-18.000000 17.000000,0.000000-16.000000</inkml:trace>
</inkml:ink>
</file>

<file path=ppt/ink/ink33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585.000000 267.000000,'69.000000'0.000000,"-16.000000"0.000000,-1.000000 16.000000,0.000000-16.000000,1.000000 0.000000,-1.000000 0.000000,0.000000 0.000000,1.000000 0.000000,16.000000 0.000000,-16.000000 0.000000,-1.000000 0.000000,18.000000 0.000000,-18.000000 0.000000,0.000000 0.000000,1.000000 0.000000,-1.000000 0.000000,0.000000 0.000000,1.000000 0.000000,-141.000000-32.000000,1.000000 0.000000,35.000000 15.000000,-35.000000 1.000000,17.000000 0.000000,-17.000000-16.000000,-18.000000 16.000000,18.000000 16.000000,17.000000 0.000000,0.000000 0.000000,1.000000 0.000000,16.000000 0.000000,1.000000 0.000000,-18.000000 0.000000,18.000000 0.000000,122.000000 32.000000,-1.000000-32.000000,19.000000 16.000000,-19.000000-16.000000,-16.000000 0.000000,16.000000 16.000000,-16.000000-16.000000,17.000000 0.000000,-1.000000 0.000000,1.000000 16.000000,0.000000-16.000000,0.000000 0.000000,-18.000000 0.000000,18.000000 0.000000,-18.000000 0.000000,0.000000 0.000000,1.000000 0.000000,16.000000 0.000000,-16.000000 0.000000,-1.000000 0.000000,0.000000 0.000000,1.000000 0.000000,16.000000 0.000000,-16.000000 0.000000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491.000000 149.000000,'50.000000'-13.000000,"0.000000"13.000000,16.000000 27.000000,-16.000000-14.000000,0.000000-13.000000</inkml:trace>
</inkml:ink>
</file>

<file path=ppt/ink/ink339.xml><?xml version="1.0" encoding="utf-8"?>
<inkml:ink xmlns:inkml="http://www.w3.org/2003/InkML">
  <annotation type="ScanImages2ExtractSignatures">1</annotation>
  <annotation type="ScanImagesWidth">875966787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489.000000 174.000000,'24.000000'52.000000,"-24.000000"-1.000000,0.000000 1.000000,0.000000 17.000000,0.000000-17.000000,0.000000 17.000000,0.000000 17.000000,0.000000-17.000000,-12.000000 0.000000,12.000000 0.000000,0.000000 0.000000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483.000000 304.000000,'0.000000'52.000000,"0.000000"1.000000,49.000000-53.000000,-33.000000 52.000000,17.000000 1.000000,-33.000000-1.000000,33.000000 1.000000,-33.000000-1.000000,0.000000 0.000000,0.000000 1.000000,0.000000-1.000000,0.000000 1.000000,-17.000000-1.000000,1.000000 1.000000,16.000000-1.000000,0.000000 0.000000,-16.000000 1.000000,-1.000000-1.000000,17.000000 1.000000,-16.000000-1.000000,16.000000 1.000000,0.000000-1.000000,-16.000000 0.000000,16.000000 1.000000,0.000000-1.000000,0.000000 1.000000,0.000000-1.000000,0.000000 1.000000,-33.000000-1.000000,17.000000 0.000000,0.000000 1.000000,16.000000-1.000000,-17.000000 1.000000,17.000000-1.000000,-16.000000 1.000000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493.000000 173.000000,'50.000000'0.000000,"0.000000"16.000000,1.000000 0.000000,-1.000000 0.000000,0.000000 0.000000,0.000000-16.000000,-66.000000 49.000000,-35.000000-33.000000,1.000000 0.000000,0.000000 0.000000,0.000000-16.000000,-1.000000 0.000000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822.000000 297.000000,'-51.000000'-34.000000,"0.000000"-1.000000,-16.000000 1.000000,16.000000 17.000000,1.000000 17.000000,16.000000 51.000000,34.000000 1.000000,51.000000-1.000000,-1.000000-16.000000,1.000000-35.000000,-1.000000 17.000000,1.000000-17.000000,0.000000 0.000000,-1.000000-52.000000,-67.000000 104.000000,0.000000 16.000000,1.000000 1.000000,-1.000000 0.000000,17.000000-18.000000,-17.000000 0.000000,17.000000 1.000000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783.000000 172.000000,'-17.000000'68.000000,"-18.000000"0.000000,-16.000000 17.000000,34.000000-34.000000,-17.000000 17.000000,-1.000000-17.000000,1.000000 0.000000,17.000000-119.000000,34.000000 17.000000,17.000000 0.000000,1.000000 0.000000,-35.000000 0.000000,51.000000 17.000000,0.000000-17.000000,1.000000 51.000000,-1.000000 0.000000,0.000000-17.000000,1.000000 17.000000,-1.000000 0.000000,1.000000 0.000000,-1.000000 0.000000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879.000000 164.000000,'0.000000'52.000000,"0.000000"35.000000,-33.000000 68.000000,-1.000000-103.000000,18.000000 0.000000,-18.000000 18.000000,17.000000-18.000000,-16.000000 0.000000,16.000000 17.000000,-16.000000 17.000000,-1.000000-16.000000,1.000000-18.000000,16.000000 0.000000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1365.000000 205.000000,'-52.000000'-17.000000,"-17.000000"17.000000,0.000000 0.000000,0.000000 17.000000,-1.000000 0.000000,19.000000-17.000000,-1.000000 17.000000,0.000000 0.000000,0.000000 0.000000,0.000000-1.000000,0.000000 18.000000,1.000000-34.000000,-1.000000 17.000000,0.000000 17.000000,104.000000 0.000000,0.000000-17.000000,-1.000000 17.000000,1.000000-17.000000,17.000000 16.000000,-17.000000-33.000000,0.000000 0.000000,0.000000 17.000000,0.000000-17.000000,0.000000 17.000000,-1.000000-17.000000,1.000000 17.000000,0.000000-17.000000</inkml:trace>
</inkml:ink>
</file>

<file path=ppt/ink/ink345.xml><?xml version="1.0" encoding="utf-8"?>
<inkml:ink xmlns:inkml="http://www.w3.org/2003/InkML">
  <annotation type="ScanImages2ExtractSignatures">1</annotation>
  <annotation type="ScanImagesWidth">-1950443403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279.000000 634.000000,'52.000000'0.000000,"0.000000"0.000000,0.000000 0.000000,0.000000 0.000000,0.000000 0.000000,0.000000 0.000000,0.000000 0.000000,0.000000-16.000000,0.000000 16.000000,-1.000000-15.000000,1.000000-1.000000,0.000000 16.000000,18.000000-16.000000,-1.000000 0.000000,-17.000000 16.000000,0.000000 0.000000,0.000000 0.000000,-104.000000-15.000000,0.000000 15.000000,0.000000 0.000000,0.000000 0.000000,0.000000 0.000000,0.000000 0.000000,0.000000 0.000000,0.000000 0.000000,0.000000 0.000000,0.000000-16.000000,0.000000 0.000000,0.000000 16.000000,0.000000 0.000000,0.000000 0.000000,104.000000 32.000000,0.000000-32.000000,0.000000 15.000000,0.000000-15.000000,18.000000 16.000000,-19.000000-16.000000,1.000000 0.000000,0.000000 0.000000</inkml:trace>
</inkml:ink>
</file>

<file path=ppt/ink/ink346.xml><?xml version="1.0" encoding="utf-8"?>
<inkml:ink xmlns:inkml="http://www.w3.org/2003/InkML">
  <annotation type="ScanImages2ExtractSignatures">1</annotation>
  <annotation type="ScanImagesWidth">1459506733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102.000000 1206.000000,'53.000000'0.000000,"17.000000"0.000000,1.000000 0.000000,-1.000000 0.000000,-17.000000-33.000000,0.000000 33.000000,0.000000 0.000000,17.000000 0.000000,-17.000000 0.000000,17.000000 0.000000,1.000000 0.000000,-1.000000 0.000000,18.000000 0.000000,-35.000000 0.000000,0.000000 0.000000,17.000000 0.000000,1.000000 0.000000,-1.000000 0.000000,-17.000000 0.000000,17.000000 0.000000,-17.000000 0.000000,18.000000 0.000000,-1.000000 0.000000,0.000000-17.000000,1.000000 17.000000,-18.000000 0.000000,0.000000 0.000000,35.000000 0.000000,-18.000000 0.000000,18.000000 0.000000,18.000000 0.000000,-1.000000 0.000000,1.000000 0.000000,0.000000 0.000000,-1.000000 0.000000,19.000000 0.000000,-19.000000 0.000000,-34.000000 0.000000,34.000000 0.000000,-17.000000 0.000000,88.000000 17.000000,-88.000000-17.000000,18.000000 0.000000,-53.000000 0.000000,17.000000 0.000000,-17.000000 0.000000,0.000000 0.000000,0.000000 0.000000,17.000000 0.000000,18.000000 0.000000,-35.000000 0.000000,17.000000 0.000000,-17.000000 0.000000,0.000000 0.000000,35.000000 0.000000,-17.000000 0.000000,-19.000000 0.000000,36.000000 0.000000,-17.000000 0.000000,-18.000000 0.000000,17.000000 0.000000,-17.000000 0.000000,0.000000 0.000000,0.000000 0.000000,52.000000 0.000000,-52.000000 0.000000,0.000000 0.000000,0.000000 0.000000,0.000000 0.000000,-1.000000 0.000000,1.000000 0.000000,18.000000 0.000000,-19.000000 0.000000,19.000000-17.000000,-18.000000 17.000000,35.000000 0.000000,0.000000 0.000000,-35.000000 0.000000,35.000000 0.000000,-18.000000 0.000000,18.000000 0.000000,0.000000 0.000000,-35.000000 0.000000,35.000000 0.000000,0.000000 0.000000,-18.000000 0.000000,54.000000 0.000000,-54.000000 0.000000,-17.000000 0.000000,0.000000 0.000000,17.000000 0.000000,-17.000000 0.000000,17.000000 0.000000,18.000000 0.000000,-17.000000 0.000000,-1.000000 0.000000,-17.000000 0.000000,18.000000 0.000000,-19.000000 0.000000,1.000000 0.000000,0.000000 0.000000,17.000000 0.000000,-17.000000 0.000000,18.000000 0.000000,-18.000000 0.000000,17.000000 0.000000,18.000000 0.000000,-35.000000 0.000000,35.000000 0.000000,70.000000-16.000000,-70.000000 16.000000,0.000000 0.000000,0.000000-17.000000,-17.000000 0.000000,-1.000000 17.000000,1.000000-16.000000,-1.000000 16.000000,-17.000000-17.000000,0.000000 17.000000,0.000000-16.000000,-1.000000-1.000000,1.000000 0.000000,0.000000 17.000000,0.000000-16.000000,0.000000 16.000000,0.000000-17.000000,-1.000000 0.000000,1.000000 1.000000,18.000000 16.000000,-1.000000-17.000000,-17.000000 17.000000,0.000000 0.000000,0.000000 0.000000,-1.000000 0.000000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121.000000 948.000000,'52.000000'0.000000,"0.000000"0.000000,1.000000 0.000000,-1.000000 0.000000,0.000000 0.000000,0.000000 0.000000,0.000000 0.000000,1.000000 0.000000,-1.000000 12.000000,0.000000-12.000000,0.000000 0.000000,0.000000 0.000000,0.000000 0.000000,1.000000 0.000000,-1.000000 12.000000,0.000000-12.000000,0.000000 0.000000,0.000000 0.000000,1.000000 0.000000,-1.000000 0.000000,0.000000 0.000000,0.000000 0.000000,0.000000 0.000000,1.000000 0.000000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516.000000 817.000000,'52.000000'0.000000,"1.000000"0.000000,-1.000000 0.000000,0.000000 30.000000,1.000000-30.000000,-1.000000 0.000000,0.000000 0.000000,1.000000 0.000000,17.000000 0.000000,-18.000000 0.000000,0.000000 0.000000,1.000000 15.000000,17.000000 1.000000,-18.000000-16.000000,0.000000 0.000000,1.000000 15.000000,-1.000000-15.000000,0.000000 0.000000,1.000000 0.000000,-1.000000 15.000000,0.000000-15.000000,1.000000 0.000000,-1.000000 0.000000,0.000000 0.000000,1.000000 0.000000,-1.000000 0.000000,0.000000 0.000000,1.000000 0.000000,-1.000000 0.000000,1.000000 0.000000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511.000000 195.000000,'51.000000'0.000000,"0.000000"0.000000,0.000000 0.000000,17.000000 0.000000,-16.000000-14.000000,-1.000000-1.000000,0.000000 1.000000,0.000000 0.000000,0.000000 14.000000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436.000000 304.000000,'52.000000'0.000000,"0.000000"0.000000,-1.000000 0.000000,1.000000 17.000000,0.000000-17.000000,0.000000 0.000000,0.000000 0.000000,-1.000000 0.000000,1.000000 0.000000,0.000000 0.000000,0.000000 0.000000,0.000000 0.000000,-1.000000 18.000000,1.000000-1.000000,-17.000000 36.000000,-35.000000-1.000000,-18.000000 1.000000,-16.000000-1.000000,17.000000 1.000000,-1.000000-1.000000,18.000000 1.000000,0.000000 17.000000,0.000000-18.000000,0.000000 1.000000,0.000000-1.000000,0.000000 1.000000,0.000000-1.000000,0.000000 1.000000,0.000000-1.000000,0.000000 1.000000,0.000000-1.000000,0.000000 0.000000,0.000000 1.000000,0.000000-1.000000,0.000000 1.000000,0.000000-1.000000,0.000000 1.000000,0.000000-1.000000,0.000000 1.000000,0.000000 17.000000,0.000000-18.000000,0.000000 1.000000,0.000000-1.000000,0.000000 1.000000,0.000000-1.000000,0.000000 1.000000,0.000000-1.000000,0.000000 1.000000,0.000000-1.000000,52.000000 1.000000,-104.000000-53.000000,1.000000-35.000000,-1.000000 17.000000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672.000000 140.000000,'-64.000000'0.000000,"15.000000"9.000000,1.000000-9.000000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979.000000 147.000000,'52.000000'16.000000,"1.000000"16.000000,-1.000000-16.000000,18.000000-16.000000,-17.000000 16.000000,-1.000000-1.000000,0.000000-15.000000,1.000000 0.000000,-1.000000 16.000000,1.000000 0.000000,-1.000000-16.000000,1.000000 0.000000,-1.000000 16.000000,0.000000-16.000000,1.000000 0.000000,-1.000000 0.000000,1.000000 0.000000,-1.000000 0.000000,1.000000 0.000000,-1.000000 0.000000,1.000000 0.000000,-1.000000 0.000000,0.000000 0.000000,1.000000 0.000000,-1.000000 0.000000,1.000000-16.000000,-1.000000 16.000000,1.000000 0.000000,-1.000000 0.000000,0.000000 0.000000,1.000000 0.000000,-1.000000 0.000000,1.000000 0.000000,-1.000000 0.000000,1.000000 0.000000</inkml:trace>
</inkml:ink>
</file>

<file path=ppt/ink/ink35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1564.000000 814.000000,'53.000000'0.000000,"-1.000000"0.000000,0.000000 0.000000,1.000000 0.000000,-1.000000 0.000000,0.000000 16.000000,1.000000-16.000000,-1.000000 0.000000,18.000000 0.000000,-18.000000 0.000000,1.000000 0.000000,-1.000000 0.000000,0.000000 0.000000,1.000000 0.000000,-1.000000 0.000000,0.000000 17.000000,1.000000-17.000000,17.000000 0.000000,-123.000000 0.000000,-34.000000 0.000000,35.000000 0.000000,-36.000000 0.000000,1.000000 0.000000,35.000000 0.000000,-35.000000 0.000000,17.000000 0.000000,0.000000 0.000000,0.000000 0.000000,18.000000 0.000000,-1.000000 0.000000,1.000000 0.000000,0.000000 0.000000,-18.000000 0.000000,18.000000 0.000000,-1.000000 0.000000,1.000000 16.000000,0.000000 0.000000,-18.000000 1.000000,17.000000-1.000000,1.000000 0.000000,104.000000-32.000000,1.000000 16.000000,34.000000-33.000000,-17.000000 17.000000,-18.000000 16.000000,18.000000 0.000000,-18.000000 0.000000,1.000000 0.000000,-1.000000 0.000000,0.000000 0.000000,1.000000 0.000000,16.000000 0.000000,-16.000000 0.000000,-1.000000 0.000000,1.000000 0.000000,-1.000000 0.000000,0.000000 16.000000,1.000000-16.000000,-1.000000 0.000000,0.000000 0.000000,36.000000 0.000000,-36.000000 0.000000,18.000000 0.000000,-18.000000 0.000000,18.000000 0.000000,-18.000000 0.000000,1.000000 0.000000,-71.000000 49.000000,-34.000000-33.000000,-18.000000 1.000000,18.000000-17.000000,-36.000000 0.000000,36.000000 0.000000,-53.000000 0.000000,53.000000 0.000000,-18.000000 16.000000,0.000000-16.000000,18.000000 0.000000,0.000000 0.000000,-1.000000 0.000000,1.000000 16.000000,0.000000-16.000000,-1.000000 0.000000,1.000000 0.000000,-18.000000 17.000000,0.000000-17.000000,18.000000 0.000000,0.000000 0.000000,-18.000000 0.000000,17.000000 0.000000,1.000000 0.000000,0.000000 0.000000,-1.000000 0.000000,106.000000-33.000000,34.000000 0.000000,87.000000-15.000000,-121.000000 48.000000,17.000000-17.000000,-18.000000 17.000000,0.000000-16.000000,18.000000 16.000000,-18.000000 0.000000,1.000000 0.000000,-1.000000 0.000000,1.000000 0.000000,-1.000000 0.000000,0.000000 0.000000,18.000000 0.000000,-18.000000 0.000000,18.000000 0.000000,-17.000000 0.000000,-1.000000 0.000000,0.000000 0.000000,1.000000 0.000000,-1.000000 0.000000,0.000000 0.000000,1.000000 0.000000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1698.000000 290.000000,'70.000000'0.000000,"17.000000"0.000000,0.000000 0.000000,18.000000 9.000000,35.000000-9.000000,-88.000000 0.000000,35.000000 0.000000,-34.000000 0.000000,-1.000000 0.000000,0.000000 0.000000,1.000000 0.000000,-1.000000 0.000000,0.000000 0.000000,18.000000 0.000000,-18.000000 0.000000,18.000000 0.000000,-17.000000 0.000000,-1.000000 0.000000,88.000000 0.000000,-88.000000 0.000000,0.000000 0.000000,1.000000 0.000000</inkml:trace>
</inkml:ink>
</file>

<file path=ppt/ink/ink354.xml><?xml version="1.0" encoding="utf-8"?>
<inkml:ink xmlns:inkml="http://www.w3.org/2003/InkML">
  <annotation type="ScanImages2ExtractSignatures">1</annotation>
  <annotation type="ScanImagesWidth">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1644.000000 152.000000,'51.000000'0.000000,"1.000000"0.000000,-1.000000 0.000000,18.000000-15.000000,0.000000 1.000000,-18.000000 14.000000,0.000000-15.000000,18.000000 0.000000,-18.000000 15.000000,1.000000-15.000000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1638.000000 88.000000,'17.000000'52.000000,"1.000000"0.000000,-1.000000 0.000000,0.000000 17.000000,1.000000 18.000000,-18.000000 17.000000,0.000000-52.000000,17.000000 18.000000,-17.000000-18.000000,0.000000 0.000000,0.000000 0.000000,0.000000 0.000000,18.000000 0.000000,16.000000 0.000000,18.000000 0.000000,-34.000000 0.000000,51.000000-52.000000,-17.000000 0.000000,0.000000-18.000000,18.000000-16.000000,-18.000000 16.000000,0.000000 18.000000,0.000000 0.000000,0.000000 0.000000,18.000000 0.000000,-18.000000-17.000000,17.000000 0.000000,-17.000000-1.000000,18.000000 18.000000,-18.000000-17.000000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1653.000000 91.000000,'51.000000'0.000000,"17.000000"14.000000,-17.000000 0.000000,0.000000 1.000000,-1.000000-1.000000,1.000000-14.000000,0.000000-14.000000,0.000000-15.000000</inkml:trace>
</inkml:ink>
</file>

<file path=ppt/ink/ink35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1655.000000 148.000000,'52.000000'0.000000,"-1.000000"14.000000,1.000000-14.000000,-1.000000 0.000000,18.000000 0.000000,-1.000000 0.000000,-16.000000-14.000000,-1.000000 14.000000,1.000000-15.000000,-1.000000 1.000000,1.000000 0.000000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1863.000000 99.000000,'-49.000000'51.000000,"32.000000"0.000000,1.000000 16.000000,0.000000-16.000000,0.000000 0.000000,16.000000-1.000000,-33.000000 1.000000,-16.000000-34.000000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1670.000000 115.000000,'51.000000'0.000000,"0.000000"0.000000,0.000000 16.000000,0.000000 0.000000,1.000000-1.000000,-1.000000 17.000000,0.000000-16.000000,0.000000 15.000000,0.000000-31.000000</inkml:trace>
</inkml:ink>
</file>

<file path=ppt/ink/ink3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428.000000 415.000000,'51.000000'0.000000,"1.000000"0.000000,-1.000000 0.000000,1.000000 0.000000,-1.000000-14.000000,1.000000 14.000000,-1.000000-15.000000,1.000000 1.000000,-1.000000 0.000000,1.000000 14.000000,-1.000000 0.000000,1.000000 0.000000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1702.000000 149.000000,'51.000000'-17.000000,"1.000000"0.000000,-1.000000 17.000000,17.000000-17.000000,-16.000000 0.000000,-1.000000 17.000000,0.000000 0.000000,0.000000 0.000000,-68.000000 51.000000,-34.000000-17.000000,34.000000 18.000000,-17.000000-1.000000,-18.000000-17.000000,104.000000 18.000000,-1.000000-35.000000,0.000000-17.000000,1.000000 34.000000,-18.000000 17.000000,-17.000000 0.000000,0.000000 1.000000,-68.000000-35.000000,-1.000000 0.000000,1.000000-17.000000,0.000000 0.000000,0.000000 0.000000,-1.000000 0.000000,1.000000-17.000000,0.000000 17.000000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1710.000000 96.000000,'0.000000'87.000000,"0.000000"-35.000000,15.000000 0.000000,-15.000000 18.000000,0.000000-18.000000,0.000000 18.000000,0.000000-18.000000,0.000000 18.000000,0.000000-18.000000,0.000000 18.000000,0.000000-1.000000,0.000000-17.000000,0.000000 18.000000,0.000000-18.000000,0.000000 18.000000,0.000000-18.000000,0.000000 18.000000,0.000000-1.000000,15.000000-16.000000,0.000000-1.000000,31.000000-17.000000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1751.000000 69.000000,'0.000000'51.000000,"0.000000"-1.000000,0.000000 1.000000,15.000000-1.000000,15.000000 1.000000,-16.000000 0.000000,1.000000-1.000000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1739.000000 91.000000,'0.000000'50.000000,"12.000000"-1.000000,0.000000 1.000000,-12.000000 0.000000,0.000000-1.000000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1751.000000 146.000000,'51.000000'-16.000000,"-1.000000"0.000000,1.000000 0.000000,-1.000000 16.000000,1.000000 0.000000,0.000000 0.000000,-1.000000 0.000000,-50.000000 48.000000,-50.000000-32.000000,-1.000000 17.000000,0.000000-17.000000,1.000000 16.000000,-1.000000-16.000000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1750.000000 119.000000,'49.000000'0.000000,"1.000000"0.000000,-1.000000 0.000000,17.000000 0.000000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1743.000000 129.000000,'51.000000'9.000000,"1.000000"-9.000000,-1.000000 0.000000,35.000000 0.000000,-17.000000 0.000000,-18.000000 0.000000,1.000000 0.000000,-1.000000 0.000000,0.000000 0.000000,1.000000 0.000000</inkml:trace>
</inkml:ink>
</file>

<file path=ppt/ink/ink367.xml><?xml version="1.0" encoding="utf-8"?>
<inkml:ink xmlns:inkml="http://www.w3.org/2003/InkML">
  <annotation type="ScanImages2ExtractSignatures">1</annotation>
  <annotation type="ScanImagesWidth">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2094.000000 130.000000,'-50.000000'17.000000,"-1.000000"17.000000,17.000000 17.000000,-16.000000 0.000000,33.000000 0.000000,-17.000000 1.000000,17.000000-1.000000,-17.000000 0.000000,1.000000 0.000000,-1.000000 0.000000</inkml:trace>
</inkml:ink>
</file>

<file path=ppt/ink/ink368.xml><?xml version="1.0" encoding="utf-8"?>
<inkml:ink xmlns:inkml="http://www.w3.org/2003/InkML">
  <annotation type="ScanImages2ExtractSignatures">1</annotation>
  <annotation type="ScanImagesWidth">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1768.000000 432.000000,'17.000000'52.000000,"-17.000000"-1.000000,17.000000 0.000000,0.000000 1.000000,35.000000-35.000000,-1.000000 0.000000,1.000000-17.000000,-1.000000 0.000000,1.000000 0.000000,-1.000000 0.000000,1.000000 0.000000,17.000000 0.000000,-18.000000-17.000000,1.000000-17.000000,-35.000000-35.000000,-17.000000 18.000000,17.000000-1.000000,-17.000000 1.000000,0.000000-18.000000,0.000000 18.000000,0.000000 0.000000,0.000000-1.000000,-17.000000 1.000000,-35.000000 51.000000</inkml:trace>
</inkml:ink>
</file>

<file path=ppt/ink/ink369.xml><?xml version="1.0" encoding="utf-8"?>
<inkml:ink xmlns:inkml="http://www.w3.org/2003/InkML">
  <annotation type="ScanImages2ExtractSignatures">1</annotation>
  <annotation type="ScanImagesWidth">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1606.000000 1109.000000,'51.000000'-16.000000,"0.000000"-16.000000,0.000000 16.000000,0.000000-17.000000,18.000000 17.000000,-18.000000-16.000000,0.000000 16.000000,0.000000 16.000000,0.000000 0.000000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419.000000 406.000000,'52.000000'0.000000,"0.000000"15.000000,0.000000 0.000000,0.000000-15.000000,0.000000 0.000000,0.000000 0.000000,0.000000 0.000000,0.000000 0.000000,0.000000 0.000000,1.000000 0.000000,16.000000 0.000000,-17.000000 0.000000,17.000000 0.000000,-17.000000 0.000000,0.000000 29.000000,1.000000-14.000000,-1.000000-15.000000,0.000000 0.000000,0.000000 0.000000</inkml:trace>
</inkml:ink>
</file>

<file path=ppt/ink/ink370.xml><?xml version="1.0" encoding="utf-8"?>
<inkml:ink xmlns:inkml="http://www.w3.org/2003/InkML">
  <annotation type="ScanImages2ExtractSignatures">1</annotation>
  <annotation type="ScanImagesWidth">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525.000000 1690.000000,'-35.000000'-52.000000,"35.000000"-18.000000,0.000000 18.000000,0.000000-17.000000,35.000000-1.000000,-17.000000 1.000000,-1.000000-1.000000,18.000000 1.000000,0.000000 17.000000,0.000000 0.000000,18.000000 0.000000,-1.000000 17.000000,1.000000 0.000000,17.000000 0.000000,0.000000 1.000000,0.000000-1.000000,0.000000 17.000000,0.000000-16.000000,-18.000000 16.000000,1.000000 18.000000,-1.000000-17.000000,1.000000 17.000000,-1.000000 17.000000,1.000000 1.000000,-1.000000-1.000000,1.000000 0.000000,-1.000000 1.000000,1.000000 17.000000,-1.000000-18.000000,1.000000 0.000000,-1.000000 18.000000,1.000000-18.000000,-1.000000-17.000000,1.000000 35.000000,-1.000000-17.000000,1.000000-1.000000,-1.000000 18.000000,1.000000-35.000000,-1.000000 17.000000,1.000000 18.000000,-1.000000-18.000000,1.000000 18.000000,-1.000000-35.000000,1.000000 52.000000,-18.000000 0.000000,0.000000 0.000000,-18.000000 0.000000,1.000000 0.000000,-18.000000 1.000000,0.000000-1.000000,17.000000 0.000000,-17.000000 0.000000,0.000000 0.000000,0.000000 0.000000,0.000000 0.000000,-52.000000-34.000000,-1.000000 16.000000,1.000000-16.000000,-18.000000-18.000000,0.000000 0.000000,-105.000000 0.000000,122.000000 0.000000,1.000000 0.000000,-18.000000 0.000000,0.000000 0.000000,17.000000 0.000000</inkml:trace>
</inkml:ink>
</file>

<file path=ppt/ink/ink37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2822.000000 2640.000000,'-52.000000'0.000000,"-1.000000"18.000000,1.000000-18.000000,0.000000 0.000000,-1.000000 0.000000,1.000000 0.000000,-18.000000-18.000000,0.000000 1.000000,0.000000-1.000000,0.000000-17.000000,18.000000 18.000000,-18.000000-1.000000,-18.000000-34.000000,18.000000-1.000000,18.000000 36.000000,-18.000000-36.000000,18.000000 18.000000,17.000000-17.000000,-18.000000-1.000000,18.000000-17.000000,0.000000-17.000000,18.000000 17.000000,17.000000 0.000000,-18.000000-35.000000,1.000000 35.000000,17.000000 0.000000,0.000000 17.000000,0.000000-17.000000,0.000000 18.000000,0.000000-1.000000,0.000000-17.000000,17.000000 18.000000,1.000000-1.000000,17.000000-17.000000,-18.000000 0.000000,18.000000 18.000000,0.000000-1.000000,18.000000 18.000000,-1.000000-17.000000,1.000000 34.000000,-1.000000-17.000000,0.000000 18.000000,1.000000-1.000000,-1.000000 18.000000,18.000000 0.000000,0.000000 0.000000,0.000000 0.000000,0.000000 0.000000,-18.000000 0.000000,18.000000 18.000000,0.000000-1.000000,-17.000000-17.000000,-1.000000 18.000000,0.000000-1.000000,18.000000 1.000000,0.000000-1.000000,18.000000 18.000000,-36.000000-17.000000,1.000000-1.000000,-1.000000 1.000000,0.000000-1.000000,1.000000 18.000000,-1.000000 0.000000,1.000000 0.000000,-1.000000 18.000000,-34.000000-1.000000,-1.000000 1.000000,1.000000-1.000000,-1.000000 1.000000,1.000000-1.000000,-18.000000 1.000000,0.000000-1.000000,-35.000000 18.000000,-18.000000 0.000000,18.000000 0.000000,-17.000000 0.000000,-1.000000 0.000000,18.000000-17.000000,-17.000000-18.000000,-18.000000 52.000000,18.000000-17.000000,-18.000000 0.000000,17.000000-52.000000,-17.000000 52.000000,35.000000-18.000000,-17.000000 1.000000,-18.000000 17.000000,18.000000-53.000000,-1.000000 36.000000,1.000000-1.000000,-1.000000-17.000000,1.000000 0.000000,-18.000000 0.000000,18.000000 0.000000,-1.000000 0.000000,1.000000 0.000000,-1.000000 0.000000,1.000000-17.000000,-1.000000-1.000000,1.000000 1.000000,0.000000 17.000000,-1.000000-18.000000,1.000000 1.000000,-1.000000-18.000000,1.000000 0.000000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620.000000 113.000000,'53.000000'0.000000,"0.000000"0.000000,140.000000 16.000000,-123.000000-16.000000,141.000000 16.000000,18.000000-16.000000,-141.000000 0.000000,-35.000000 0.000000,0.000000 0.000000,87.000000 0.000000,142.000000 0.000000,105.000000 0.000000,-282.000000 16.000000,-52.000000-16.000000,0.000000 0.000000,-1.000000 0.000000,19.000000 0.000000,-18.000000 0.000000,17.000000 0.000000,18.000000 0.000000,-18.000000 16.000000,-17.000000-16.000000,52.000000 0.000000,-52.000000 16.000000,18.000000-1.000000,-1.000000-15.000000,-17.000000 16.000000,-1.000000 0.000000,1.000000-16.000000,18.000000 16.000000,-19.000000-16.000000,19.000000 0.000000,-1.000000 0.000000,18.000000 0.000000,0.000000 0.000000,0.000000 0.000000,-35.000000 0.000000,35.000000 0.000000,-36.000000 0.000000,19.000000 0.000000,-19.000000 0.000000,1.000000 0.000000,0.000000 0.000000,0.000000 0.000000,17.000000 0.000000,-17.000000 0.000000,0.000000 0.000000,-1.000000 0.000000,1.000000 0.000000,17.000000 0.000000,-17.000000 0.000000,0.000000 0.000000,0.000000-16.000000,17.000000 16.000000,-17.000000 0.000000,17.000000 0.000000,1.000000-16.000000,-1.000000 16.000000,-17.000000 0.000000,17.000000 0.000000,0.000000 0.000000,-17.000000 0.000000,0.000000-16.000000,0.000000 16.000000,-1.000000 0.000000,19.000000 0.000000,-18.000000 0.000000,-1.000000 0.000000,1.000000 0.000000,0.000000 0.000000,0.000000 0.000000,-1.000000 0.000000,19.000000 0.000000,-18.000000 0.000000,17.000000 0.000000,-17.000000 0.000000,-1.000000 0.000000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1194.000000 512.000000,'53.000000'0.000000,"-1.000000"0.000000,36.000000-17.000000,-35.000000 17.000000,17.000000 0.000000,-17.000000 0.000000,35.000000 0.000000,-18.000000 0.000000,1.000000 0.000000,-1.000000 0.000000,-17.000000 0.000000,35.000000 0.000000,17.000000 0.000000,-52.000000 0.000000,0.000000 0.000000,35.000000 0.000000,-18.000000 0.000000,-17.000000 0.000000,34.000000-34.000000,-16.000000 34.000000,17.000000 0.000000,17.000000 0.000000,-34.000000 0.000000,16.000000 0.000000,-34.000000 0.000000,17.000000 0.000000,1.000000 0.000000,-18.000000 0.000000,-1.000000 0.000000,36.000000 0.000000,-18.000000 0.000000,36.000000 0.000000,-36.000000 0.000000,1.000000 0.000000,-19.000000 0.000000,19.000000 0.000000,17.000000 0.000000,-1.000000 0.000000,-34.000000-17.000000,0.000000 17.000000,17.000000-17.000000,18.000000 0.000000,-35.000000 0.000000,0.000000 17.000000,35.000000-17.000000,-36.000000 0.000000,19.000000 0.000000,-19.000000 17.000000,19.000000-17.000000,17.000000-16.000000,-36.000000 16.000000,36.000000 0.000000,-35.000000 17.000000,35.000000-17.000000,-18.000000 0.000000,0.000000 17.000000,-17.000000-17.000000,0.000000 0.000000,0.000000 17.000000,17.000000-17.000000,-17.000000 17.000000,-1.000000 0.000000,1.000000-34.000000,18.000000 17.000000,-1.000000 17.000000,18.000000 0.000000,-35.000000-17.000000,-1.000000 17.000000,1.000000 0.000000,0.000000 0.000000,-1.000000 0.000000,1.000000 0.000000,0.000000 0.000000,0.000000-17.000000,-1.000000 17.000000</inkml:trace>
</inkml:ink>
</file>

<file path=ppt/ink/ink374.xml><?xml version="1.0" encoding="utf-8"?>
<inkml:ink xmlns:inkml="http://www.w3.org/2003/InkML">
  <annotation type="ScanImages2ExtractSignatures">1</annotation>
  <annotation type="ScanImagesWidth">3670065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1542.000000 1649.000000,'52.000000'0.000000,"1.000000"0.000000,0.000000 18.000000,17.000000-1.000000,-17.000000 1.000000,0.000000-18.000000,0.000000 0.000000,17.000000 0.000000,-17.000000 0.000000,0.000000 0.000000,17.000000 0.000000,-17.000000 0.000000,0.000000 0.000000,17.000000 0.000000,-17.000000 0.000000,17.000000 0.000000,-17.000000 0.000000,17.000000 0.000000,1.000000 0.000000,-19.000000 0.000000,36.000000 0.000000,-35.000000 0.000000,18.000000 0.000000,-1.000000 0.000000,0.000000 0.000000,1.000000 0.000000,-19.000000 0.000000,1.000000 0.000000,0.000000 0.000000,0.000000 0.000000,0.000000 0.000000,-1.000000 0.000000,1.000000 0.000000,0.000000 17.000000,0.000000-17.000000,-1.000000 0.000000,19.000000 0.000000,-1.000000 18.000000,1.000000-18.000000,-19.000000 0.000000,1.000000 0.000000,18.000000 0.000000,16.000000 0.000000,1.000000 0.000000,-17.000000 0.000000,-18.000000 0.000000,-1.000000 0.000000,36.000000 0.000000,-35.000000-18.000000,17.000000 18.000000,-17.000000 0.000000,18.000000 0.000000,-1.000000 0.000000,53.000000-17.000000,-52.000000 17.000000,-19.000000 0.000000,1.000000 0.000000,0.000000 0.000000,0.000000 0.000000,17.000000-18.000000,-17.000000 18.000000,0.000000 0.000000,-1.000000 0.000000,36.000000 0.000000,18.000000-17.000000,-53.000000 17.000000,17.000000 0.000000,0.000000 0.000000,1.000000 0.000000,-18.000000 0.000000,17.000000 0.000000,0.000000-18.000000,-17.000000 18.000000,17.000000 0.000000,-17.000000 0.000000,18.000000-17.000000,-19.000000 17.000000,1.000000 0.000000,18.000000 0.000000,-1.000000-18.000000,-17.000000 18.000000,-1.000000 0.000000,19.000000-17.000000,-1.000000-1.000000,1.000000 1.000000,-19.000000 0.000000,19.000000-18.000000,-18.000000 0.000000,-1.000000 0.000000,1.000000 0.000000,0.000000-18.000000,-18.000000 1.000000,18.000000 0.000000,-36.000000-1.000000,19.000000 1.000000,-36.000000 0.000000,35.000000-1.000000,-18.000000 1.000000,-17.000000-1.000000,0.000000 1.000000,0.000000 0.000000,-52.000000 34.000000,-1.000000-17.000000,0.000000-17.000000,-17.000000 35.000000,17.000000-18.000000,0.000000 17.000000,0.000000-17.000000,1.000000 0.000000,-1.000000 18.000000,0.000000-1.000000,0.000000 1.000000,0.000000 17.000000,-17.000000-17.000000,17.000000 17.000000,1.000000-18.000000,-1.000000 1.000000,0.000000 17.000000,0.000000-18.000000,0.000000 18.000000,1.000000-17.000000,-1.000000 17.000000,0.000000 0.000000,-17.000000 0.000000,17.000000 0.000000,0.000000 0.000000,0.000000 0.000000,1.000000 0.000000,-1.000000 0.000000,0.000000 0.000000,0.000000 0.000000,-17.000000 0.000000,-1.000000 0.000000,1.000000 0.000000,17.000000 0.000000,1.000000 0.000000,-19.000000 0.000000,1.000000 0.000000,-1.000000 0.000000,-17.000000-35.000000,18.000000 17.000000,-53.000000 18.000000,53.000000-17.000000,-36.000000 17.000000,-17.000000-18.000000,52.000000 1.000000,-52.000000-18.000000,-35.000000 0.000000,35.000000 18.000000,35.000000-1.000000,-88.000000-17.000000,18.000000 18.000000,52.000000-1.000000,18.000000 18.000000,35.000000-17.000000,1.000000 17.000000,-19.000000-18.000000,18.000000 18.000000,1.000000 0.000000,-1.000000-17.000000,-18.000000 17.000000,-17.000000 0.000000,36.000000 0.000000,-19.000000 0.000000,1.000000 0.000000,0.000000 0.000000,-18.000000 0.000000,17.000000 0.000000,-34.000000 17.000000,17.000000-17.000000,-18.000000 18.000000,36.000000-18.000000,-18.000000 0.000000,0.000000 17.000000,35.000000-17.000000,0.000000 35.000000,-35.000000-35.000000,36.000000 18.000000,-1.000000-18.000000,-18.000000 35.000000,1.000000 0.000000,-18.000000 17.000000,18.000000-17.000000,-18.000000 0.000000,0.000000 0.000000,35.000000-18.000000,0.000000 1.000000,0.000000 17.000000,1.000000-18.000000,16.000000 35.000000,1.000000 1.000000,0.000000 17.000000,-18.000000-18.000000,1.000000 18.000000,16.000000 0.000000,-16.000000-18.000000,-1.000000 0.000000,18.000000 1.000000,17.000000-1.000000,18.000000 0.000000,53.000000-34.000000,0.000000 17.000000,-1.000000 0.000000,1.000000-18.000000,0.000000 1.000000,0.000000 17.000000,-1.000000-1.000000,1.000000-16.000000,0.000000-1.000000,0.000000 18.000000,0.000000-17.000000,-1.000000 17.000000,1.000000-35.000000,0.000000 0.000000,0.000000 35.000000,-1.000000-35.000000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549.000000 291.000000,'30.000000'52.000000,"-30.000000"17.000000,0.000000-17.000000,0.000000 0.000000,0.000000 0.000000,0.000000 0.000000,0.000000 17.000000,0.000000-17.000000,0.000000-1.000000,0.000000 1.000000,0.000000 0.000000,0.000000 0.000000,15.000000 0.000000,1.000000 0.000000,14.000000 0.000000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536.000000 405.000000,'51.000000'17.000000,"1.000000"16.000000,-1.000000-16.000000,1.000000 16.000000,-1.000000-16.000000,1.000000 33.000000,-1.000000-50.000000,1.000000 33.000000,-1.000000-49.000000,-16.000000-34.000000,-1.000000 0.000000,0.000000-17.000000,-16.000000 17.000000,16.000000 0.000000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779.000000 262.000000,'-51.000000'-17.000000,"0.000000"17.000000,0.000000 0.000000,18.000000 51.000000,16.000000 0.000000,17.000000 0.000000,0.000000 0.000000,50.000000-1.000000,1.000000 1.000000,0.000000-34.000000,0.000000 0.000000,-17.000000 34.000000,-85.000000-34.000000,0.000000-17.000000,0.000000 0.000000,1.000000 0.000000,-1.000000 17.000000,0.000000-17.000000,0.000000 0.000000,0.000000-34.000000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431.000000 251.000000,'51.000000'9.000000,"-1.000000"-9.000000,1.000000 0.000000,-1.000000 0.000000,1.000000 0.000000,0.000000 0.000000,-1.000000 0.000000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457.000000 241.000000,'0.000000'69.000000,"0.000000"34.000000,-17.000000-52.000000,17.000000 1.000000,0.000000-1.000000,0.000000 1.000000,0.000000-1.000000,0.000000 1.000000,0.000000-1.000000,50.000000 1.000000,1.000000-35.000000,-1.000000-17.000000,1.000000 17.000000,-1.000000-17.000000,0.000000-17.000000,-33.000000-35.000000,-17.000000 1.000000,0.000000-18.000000,0.000000 18.000000,0.000000-1.000000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513.000000 365.000000,'2.000000'0.000000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835.000000 294.000000,'-51.000000'-34.000000,"0.000000"17.000000,-1.000000 17.000000,1.000000 0.000000,0.000000 17.000000,17.000000 34.000000,17.000000 1.000000,0.000000-1.000000,17.000000 1.000000,-17.000000-1.000000,17.000000 0.000000,-17.000000 18.000000,0.000000-1.000000,17.000000-16.000000,51.000000-35.000000,0.000000-17.000000,0.000000-17.000000,0.000000-18.000000,1.000000-16.000000,-1.000000 0.000000,0.000000 16.000000,-34.000000-16.000000,0.000000 0.000000,0.000000 102.000000,0.000000 0.000000,-17.000000 1.000000,0.000000-1.000000,17.000000 1.000000,0.000000-1.000000</inkml:trace>
</inkml:ink>
</file>

<file path=ppt/ink/ink381.xml><?xml version="1.0" encoding="utf-8"?>
<inkml:ink xmlns:inkml="http://www.w3.org/2003/InkML">
  <annotation type="ScanImages2ExtractSignatures">1</annotation>
  <annotation type="ScanImagesWidth">7405600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501.000000 243.000000,'17.000000'51.000000,"-17.000000"18.000000,0.000000 17.000000,0.000000-18.000000,0.000000 1.000000,0.000000 0.000000,0.000000-18.000000,0.000000 0.000000,0.000000 1.000000,0.000000-121.000000,0.000000 1.000000,0.000000-1.000000,16.000000 18.000000,1.000000-18.000000,0.000000 18.000000,-1.000000-1.000000,18.000000 1.000000,15.000000 16.000000,1.000000 18.000000,0.000000 17.000000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561.000000 225.000000,'-17.000000'52.000000,"17.000000"-1.000000,0.000000 18.000000,0.000000-17.000000,0.000000 0.000000,0.000000-1.000000,0.000000 1.000000,0.000000-1.000000,0.000000 1.000000,0.000000 0.000000,17.000000-1.000000,16.000000 1.000000,-16.000000 0.000000,33.000000-52.000000,-1.000000 0.000000,1.000000 0.000000,0.000000 0.000000</inkml:trace>
</inkml:ink>
</file>

<file path=ppt/ink/ink383.xml><?xml version="1.0" encoding="utf-8"?>
<inkml:ink xmlns:inkml="http://www.w3.org/2003/InkML">
  <annotation type="ScanImages2ExtractSignatures">1</annotation>
  <annotation type="ScanImagesWidth">7209061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531.000000 244.000000,'69.000000'0.000000,"-18.000000"0.000000,18.000000 0.000000,-18.000000 0.000000,1.000000 0.000000,-1.000000 0.000000,1.000000 0.000000,-1.000000 0.000000,1.000000 0.000000,-1.000000 0.000000,1.000000 0.000000</inkml:trace>
</inkml:ink>
</file>

<file path=ppt/ink/ink384.xml><?xml version="1.0" encoding="utf-8"?>
<inkml:ink xmlns:inkml="http://www.w3.org/2003/InkML">
  <annotation type="ScanImages2ExtractSignatures">1</annotation>
  <annotation type="ScanImagesWidth">-617173992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578.000000 243.000000,'0.000000'67.000000,"0.000000"1.000000,0.000000-1.000000,0.000000-16.000000,0.000000 0.000000,-9.000000-1.000000</inkml:trace>
</inkml:ink>
</file>

<file path=ppt/ink/ink385.xml><?xml version="1.0" encoding="utf-8"?>
<inkml:ink xmlns:inkml="http://www.w3.org/2003/InkML">
  <annotation type="ScanImages2ExtractSignatures">1</annotation>
  <annotation type="ScanImagesWidth">-617009696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574.000000 232.000000,'49.000000'0.000000,"0.000000"0.000000,0.000000 12.000000,0.000000 0.000000</inkml:trace>
</inkml:ink>
</file>

<file path=ppt/ink/ink386.xml><?xml version="1.0" encoding="utf-8"?>
<inkml:ink xmlns:inkml="http://www.w3.org/2003/InkML">
  <annotation type="ScanImages2ExtractSignatures">1</annotation>
  <annotation type="ScanImagesWidth">1680765541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735.000000 405.000000,'-17.000000'51.000000,"-34.000000"0.000000,34.000000-1.000000,-17.000000 1.000000,17.000000-102.000000,17.000000-16.000000,0.000000-1.000000,17.000000 0.000000,34.000000 51.000000,0.000000 1.000000,0.000000-1.000000,17.000000-17.000000,0.000000 17.000000,-17.000000 0.000000,0.000000 17.000000,-17.000000 51.000000,-34.000000-1.000000,0.000000 1.000000,0.000000 0.000000,-17.000000 0.000000,0.000000-1.000000,17.000000 1.000000</inkml:trace>
</inkml:ink>
</file>

<file path=ppt/ink/ink38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1522.000000 309.000000,'-52.000000'-35.000000,"-1.000000"0.000000,1.000000 52.000000,0.000000 36.000000,35.000000-1.000000,-18.000000 0.000000,1.000000 0.000000,-1.000000 0.000000,35.000000 0.000000,52.000000 1.000000,0.000000-53.000000,0.000000-18.000000,0.000000-51.000000,0.000000 16.000000,0.000000-33.000000,-34.000000 33.000000,34.000000 1.000000,0.000000 0.000000,-104.000000 156.000000,0.000000-51.000000,17.000000 33.000000,18.000000 1.000000,-1.000000-34.000000,-17.000000 16.000000,18.000000-17.000000,0.000000 18.000000,-18.000000-1.000000,18.000000-16.000000,-1.000000 34.000000,1.000000-35.000000,0.000000 0.000000,-1.000000 18.000000,1.000000-18.000000,17.000000 17.000000,-17.000000-17.000000,-1.000000 1.000000,-34.000000-53.000000,-17.000000 0.000000,-18.000000 0.000000,35.000000 0.000000,0.000000 0.000000,-17.000000 0.000000,17.000000 0.000000,-18.000000-18.000000,18.000000 1.000000,0.000000-1.000000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818.000000 288.000000,'30.000000'52.000000,"-30.000000"17.000000,15.000000 0.000000,-15.000000 0.000000,16.000000 18.000000,-1.000000-18.000000,-15.000000-17.000000,0.000000 34.000000,15.000000 1.000000,-15.000000-18.000000,0.000000-17.000000,0.000000 0.000000,0.000000 0.000000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812.000000 520.000000,'51.000000'17.000000,"1.000000"0.000000,-1.000000 17.000000,0.000000 0.000000,0.000000-1.000000,1.000000-16.000000,-1.000000-17.000000,0.000000-34.000000,-17.000000-16.000000,18.000000-1.000000,-35.000000 1.000000,-17.000000-1.000000,17.000000 0.000000,-17.000000-16.000000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520.000000 313.000000,'2.000000'0.000000</inkml:trace>
</inkml:ink>
</file>

<file path=ppt/ink/ink390.xml><?xml version="1.0" encoding="utf-8"?>
<inkml:ink xmlns:inkml="http://www.w3.org/2003/InkML">
  <annotation type="ScanImages2ExtractSignatures">1</annotation>
  <annotation type="ScanImagesWidth">-606857904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765.000000 710.000000,'2.000000'0.000000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872.000000 513.000000,'34.000000'-51.000000,"15.000000"17.000000,-15.000000-17.000000,-51.000000 0.000000,-33.000000 34.000000,0.000000-17.000000,0.000000 17.000000,50.000000 85.000000,0.000000-17.000000,0.000000 0.000000,0.000000 0.000000,-16.000000 0.000000,-1.000000 0.000000,34.000000 0.000000,33.000000-17.000000,0.000000-17.000000,-1.000000 0.000000,1.000000-17.000000,0.000000-17.000000</inkml:trace>
</inkml:ink>
</file>

<file path=ppt/ink/ink392.xml><?xml version="1.0" encoding="utf-8"?>
<inkml:ink xmlns:inkml="http://www.w3.org/2003/InkML">
  <annotation type="ScanImages2ExtractSignatures">1</annotation>
  <annotation type="ScanImagesWidth">759513414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814.000000 261.000000,'45.000000'0.000000,"1.000000"33.000000,-46.000000 17.000000,0.000000 0.000000,0.000000 0.000000,-15.000000 0.000000,15.000000 0.000000,0.000000-116.000000</inkml:trace>
</inkml:ink>
</file>

<file path=ppt/ink/ink393.xml><?xml version="1.0" encoding="utf-8"?>
<inkml:ink xmlns:inkml="http://www.w3.org/2003/InkML">
  <annotation type="ScanImages2ExtractSignatures">1</annotation>
  <annotation type="ScanImagesWidth">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820.000000 277.000000,'51.000000'-17.000000,"-1.000000"17.000000,1.000000 0.000000,-1.000000 0.000000,1.000000 0.000000,0.000000 0.000000,-1.000000 0.000000,-50.000000 50.000000,0.000000 0.000000,0.000000 0.000000,0.000000 0.000000,-17.000000 33.000000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1198.000000 520.000000,'-51.000000'-17.000000,"0.000000"-17.000000,1.000000 0.000000,-1.000000 34.000000,17.000000 51.000000,-17.000000-17.000000,17.000000 18.000000,17.000000-1.000000,17.000000 1.000000,0.000000-1.000000,17.000000 0.000000,0.000000 1.000000,34.000000-52.000000,0.000000 0.000000,0.000000-17.000000,-1.000000-35.000000,1.000000 1.000000,-17.000000-1.000000,0.000000 1.000000,-17.000000 0.000000,17.000000-1.000000,-34.000000 1.000000,0.000000-1.000000,0.000000 1.000000,0.000000-1.000000,0.000000 1.000000</inkml:trace>
</inkml:ink>
</file>

<file path=ppt/ink/ink39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882.000000 232.000000,'0.000000'52.000000,"0.000000"17.000000,0.000000-17.000000,0.000000 17.000000,0.000000 0.000000,0.000000-17.000000,0.000000 17.000000,0.000000 1.000000,0.000000-19.000000,0.000000 1.000000,0.000000 0.000000,0.000000 0.000000,0.000000 0.000000,9.000000 0.000000,-9.000000 0.000000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1638.000000 369.000000,'0.000000'53.000000,"0.000000"-1.000000,0.000000 1.000000,0.000000 0.000000,0.000000-1.000000,0.000000 1.000000,17.000000 17.000000,0.000000 1.000000,1.000000-19.000000,-18.000000 19.000000,0.000000-19.000000,0.000000 1.000000,17.000000 0.000000,-17.000000 17.000000,0.000000-17.000000,0.000000-1.000000,0.000000 1.000000,0.000000 0.000000,0.000000 17.000000,17.000000-17.000000,-17.000000 17.000000,0.000000-17.000000,0.000000-1.000000,17.000000 1.000000,-17.000000 17.000000,0.000000-17.000000,17.000000 0.000000,-17.000000 0.000000,0.000000-1.000000,0.000000 1.000000,0.000000 0.000000,0.000000-1.000000,17.000000 1.000000,-17.000000 0.000000,0.000000-1.000000,0.000000 1.000000,0.000000 0.000000,17.000000 17.000000,-17.000000-17.000000,0.000000 17.000000,0.000000-17.000000,0.000000-1.000000,0.000000 1.000000,0.000000 0.000000,0.000000 0.000000,0.000000-1.000000,0.000000 1.000000,0.000000 35.000000,0.000000-35.000000,0.000000-1.000000,0.000000 18.000000,-17.000000 1.000000,0.000000-19.000000,0.000000 1.000000,17.000000 0.000000,0.000000 0.000000,-17.000000-1.000000,0.000000 1.000000,17.000000 17.000000,-17.000000-17.000000,-18.000000 0.000000,18.000000-1.000000,0.000000 1.000000,-17.000000 0.000000,17.000000-1.000000,17.000000 1.000000,0.000000 0.000000,0.000000 0.000000,-17.000000-1.000000,17.000000 1.000000,-51.000000-18.000000,0.000000 0.000000,-1.000000 18.000000,1.000000-36.000000,0.000000-17.000000</inkml:trace>
</inkml:ink>
</file>

<file path=ppt/ink/ink397.xml><?xml version="1.0" encoding="utf-8"?>
<inkml:ink xmlns:inkml="http://www.w3.org/2003/InkML">
  <annotation type="ScanImages2ExtractSignatures">1</annotation>
  <annotation type="ScanImagesWidth">3342381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1621.000000 535.000000,'-50.000000'0.000000,"33.000000"-49.000000,-33.000000 17.000000,50.000000-17.000000,-51.000000 16.000000,1.000000 33.000000,-1.000000-16.000000,1.000000 16.000000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2293.000000 557.000000,'-52.000000'-17.000000,"0.000000"-18.000000,0.000000 35.000000,-35.000000-17.000000,35.000000 17.000000,0.000000 0.000000,0.000000 0.000000,18.000000 52.000000,34.000000-1.000000,0.000000 1.000000,52.000000-17.000000,0.000000-35.000000,0.000000-35.000000,0.000000 18.000000,0.000000-18.000000,-1.000000 35.000000,1.000000-34.000000,-34.000000-18.000000,-18.000000 0.000000,0.000000 0.000000,-18.000000 104.000000,1.000000 17.000000,0.000000 0.000000,-1.000000 1.000000,18.000000-1.000000,0.000000 0.000000,0.000000 1.000000,-17.000000 16.000000,17.000000-34.000000,0.000000 0.000000,-34.000000 0.000000,-18.000000-17.000000,0.000000 16.000000,17.000000 1.000000,0.000000 0.000000,-17.000000-34.000000,1.000000-18.000000,-1.000000 0.000000,-18.000000 0.000000,1.000000 0.000000,-35.000000-35.000000,35.000000 0.000000,17.000000 1.000000,0.000000-1.000000,52.000000-17.000000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1590.000000 789.000000,'0.000000'51.000000,"34.000000"0.000000,16.000000-51.000000,1.000000 0.000000,0.000000-17.000000,-17.000000-34.000000,-17.000000-18.000000,-17.000000 18.000000,17.000000 0.000000,-17.000000 0.000000,0.000000 0.000000,0.000000-1.000000,-34.000000 1.000000,0.000000 0.000000,-17.000000 51.000000,0.000000 0.000000,-16.000000 34.000000,16.000000-17.000000,0.000000 17.000000,0.000000-17.000000,34.000000 52.000000,17.000000-18.000000,34.000000 0.000000,17.000000 0.000000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200.000000 636.000000,'52.000000'0.000000,"0.000000"9.000000,18.000000-9.000000,-18.000000 0.000000,0.000000 0.000000,18.000000 0.000000,-18.000000 0.000000,1.000000 0.000000,-1.000000 0.000000,0.000000 0.000000,0.000000 0.000000,0.000000 0.000000,1.000000 0.000000,-1.000000 0.000000,0.000000 0.000000,0.000000 0.000000,0.000000 0.000000,1.000000 0.000000,-1.000000 0.000000,18.000000 0.000000,-1.000000 0.000000,-17.000000 0.000000,1.000000 0.000000</inkml:trace>
</inkml:ink>
</file>

<file path=ppt/ink/ink40.xml><?xml version="1.0" encoding="utf-8"?>
<inkml:ink xmlns:inkml="http://www.w3.org/2003/InkML">
  <annotation type="ScanImages2ExtractSignatures">1</annotation>
  <annotation type="ScanImagesWidth">22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494.000000 384.000000,'52.000000'0.000000,"1.000000"0.000000,-1.000000 0.000000,0.000000 0.000000,1.000000 0.000000,-1.000000 0.000000,1.000000-14.000000,-1.000000 14.000000,0.000000 0.000000,1.000000 0.000000,-1.000000 0.000000,0.000000 0.000000,1.000000 0.000000,-1.000000 0.000000,1.000000 0.000000,-1.000000 0.000000,18.000000-15.000000,-18.000000 15.000000,0.000000 0.000000,1.000000-14.000000,-1.000000 14.000000,1.000000 0.000000,-1.000000 0.000000,0.000000 0.000000,1.000000 0.000000,-1.000000 0.000000,0.000000 0.000000,1.000000 0.000000,-1.000000 0.000000,1.000000-14.000000</inkml:trace>
</inkml:ink>
</file>

<file path=ppt/ink/ink40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1309.000000 652.000000,'33.000000'52.000000,"0.000000"0.000000,-16.000000 0.000000,-1.000000 17.000000,1.000000-17.000000,33.000000 69.000000,-1.000000-104.000000,-32.000000 35.000000,-1.000000 0.000000,-16.000000 0.000000,0.000000 0.000000,-33.000000 0.000000,0.000000 0.000000,-16.000000 0.000000,15.000000-1.000000,-15.000000-33.000000</inkml:trace>
</inkml:ink>
</file>

<file path=ppt/ink/ink40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1413.000000 815.000000,'-51.000000'0.000000,"51.000000"51.000000,0.000000-1.000000,0.000000 1.000000,34.000000 17.000000,17.000000-34.000000,0.000000-34.000000,0.000000-34.000000,-34.000000-17.000000,17.000000 0.000000,1.000000 0.000000,16.000000 18.000000,-17.000000-18.000000,0.000000 0.000000,0.000000 0.000000,17.000000 17.000000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1468.000000 707.000000,'-50.000000'-17.000000,"17.000000"67.000000,33.000000 0.000000,0.000000 0.000000,0.000000 0.000000,50.000000-17.000000,0.000000-33.000000,0.000000 0.000000,0.000000 0.000000,0.000000-16.000000,-50.000000-34.000000,0.000000 0.000000,0.000000 0.000000,16.000000 0.000000,-16.000000 0.000000,-50.000000 50.000000,0.000000 0.000000,1.000000 33.000000</inkml:trace>
</inkml:ink>
</file>

<file path=ppt/ink/ink403.xml><?xml version="1.0" encoding="utf-8"?>
<inkml:ink xmlns:inkml="http://www.w3.org/2003/InkML">
  <annotation type="ScanImages2ExtractSignatures">1</annotation>
  <annotation type="ScanImagesWidth">1748583010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1399.000000 709.000000,'65.000000'-29.000000,"0.000000"29.000000,-16.000000-28.000000</inkml:trace>
</inkml:ink>
</file>

<file path=ppt/ink/ink404.xml><?xml version="1.0" encoding="utf-8"?>
<inkml:ink xmlns:inkml="http://www.w3.org/2003/InkML">
  <annotation type="ScanImages2ExtractSignatures">1</annotation>
  <annotation type="ScanImagesWidth">1748719970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1412.000000 686.000000,'0.000000'50.000000,"0.000000"18.000000,0.000000-18.000000,0.000000 1.000000,0.000000-102.000000,17.000000 1.000000,18.000000-1.000000,-18.000000 1.000000,34.000000 33.000000,1.000000-17.000000,0.000000 34.000000,-35.000000 51.000000,34.000000-1.000000,-33.000000 1.000000,-1.000000 101.000000,-17.000000-203.000000,34.000000 0.000000,18.000000 1.000000,-1.000000 16.000000,1.000000 34.000000,0.000000 51.000000,-1.000000-18.000000,-34.000000 18.000000,1.000000 0.000000,-1.000000-1.000000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1566.000000 857.000000,'51.000000'-34.000000,"0.000000"0.000000,-18.000000-17.000000,-16.000000 0.000000,-67.000000 17.000000,-1.000000 34.000000,0.000000 17.000000,0.000000 0.000000,0.000000 17.000000,51.000000 17.000000,0.000000 0.000000,0.000000 0.000000,17.000000 0.000000,-17.000000 0.000000,34.000000 0.000000,-34.000000 0.000000,51.000000-34.000000,0.000000-17.000000,0.000000-17.000000,-1.000000-17.000000,18.000000 17.000000,-17.000000 0.000000,0.000000 17.000000</inkml:trace>
</inkml:ink>
</file>

<file path=ppt/ink/ink406.xml><?xml version="1.0" encoding="utf-8"?>
<inkml:ink xmlns:inkml="http://www.w3.org/2003/InkML">
  <annotation type="ScanImages2ExtractSignatures">1</annotation>
  <annotation type="ScanImagesWidth">-606857904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1731.000000 733.000000,'17.000000'53.000000,"35.000000"-18.000000,-52.000000 18.000000,52.000000-1.000000,-35.000000 1.000000,18.000000 0.000000,-35.000000-1.000000,17.000000 1.000000,1.000000 0.000000,-1.000000 17.000000,0.000000-17.000000,0.000000 0.000000,1.000000-1.000000,-1.000000 54.000000,0.000000-53.000000,-17.000000-1.000000,17.000000 54.000000,-17.000000-54.000000,18.000000 1.000000,-18.000000 0.000000,0.000000 0.000000,0.000000 34.000000,0.000000-16.000000,0.000000-1.000000,0.000000-17.000000,0.000000 17.000000,-18.000000 0.000000,1.000000-17.000000,0.000000 123.000000,0.000000-106.000000,-1.000000 0.000000,1.000000-17.000000,0.000000 0.000000,0.000000-1.000000,-1.000000 1.000000,1.000000 18.000000,0.000000-19.000000,-1.000000 19.000000,1.000000-19.000000,17.000000 1.000000,-17.000000 0.000000,17.000000-1.000000,-17.000000 1.000000,17.000000 0.000000,-35.000000 35.000000,18.000000-18.000000,-1.000000-17.000000,-16.000000 52.000000,34.000000-52.000000,-17.000000 17.000000,-1.000000-17.000000,18.000000 0.000000,-17.000000 87.000000,0.000000-87.000000,0.000000 35.000000,-1.000000-18.000000,1.000000-17.000000,-18.000000 52.000000,1.000000-34.000000,17.000000-1.000000,-1.000000-17.000000,1.000000-1.000000,0.000000 19.000000,-18.000000-1.000000,18.000000-17.000000,0.000000 17.000000,-18.000000-17.000000,18.000000-1.000000,-18.000000 1.000000,35.000000 0.000000,-17.000000-1.000000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1592.000000 532.000000,'2.000000'0.000000</inkml:trace>
</inkml:ink>
</file>

<file path=ppt/ink/ink408.xml><?xml version="1.0" encoding="utf-8"?>
<inkml:ink xmlns:inkml="http://www.w3.org/2003/InkML">
  <annotation type="ScanImages2ExtractSignatures">1</annotation>
  <annotation type="ScanImagesWidth">-2135684160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776.000000 631.000000,'52.000000'0.000000,"1.000000"0.000000,-1.000000 0.000000,18.000000 0.000000,-17.000000 0.000000,-1.000000-17.000000,1.000000 17.000000,-1.000000 0.000000,1.000000 0.000000,17.000000 0.000000,-18.000000 0.000000,1.000000 0.000000,17.000000 0.000000,-18.000000 0.000000,1.000000 0.000000,-1.000000 0.000000,1.000000 0.000000,-1.000000 0.000000,1.000000 0.000000,17.000000-17.000000,-18.000000 17.000000,1.000000 0.000000,-1.000000 0.000000,18.000000 0.000000,-17.000000 0.000000,-1.000000 0.000000,1.000000 0.000000,-1.000000 0.000000,1.000000 0.000000,-1.000000 0.000000,1.000000-34.000000,-1.000000 34.000000,1.000000-17.000000,-106.000000 17.000000,1.000000 0.000000,-1.000000 0.000000,1.000000 0.000000,-1.000000 0.000000,1.000000 0.000000,-18.000000-16.000000,17.000000-1.000000,1.000000-17.000000,-1.000000 34.000000,1.000000-17.000000,-1.000000 1.000000,1.000000 16.000000,-18.000000 0.000000,17.000000-17.000000,1.000000 17.000000,-1.000000 0.000000,1.000000 0.000000,-1.000000 0.000000,1.000000 0.000000,-1.000000 0.000000,1.000000 0.000000,-1.000000 0.000000,1.000000 0.000000,-1.000000 0.000000,1.000000 0.000000,-1.000000 0.000000,1.000000 0.000000,-18.000000 0.000000,17.000000 0.000000,1.000000 0.000000,-18.000000 0.000000,17.000000 0.000000,1.000000 0.000000,104.000000-17.000000,1.000000 17.000000,-1.000000 0.000000,1.000000 0.000000,17.000000 0.000000,-18.000000 0.000000,18.000000 0.000000,-17.000000 0.000000,17.000000 0.000000,-18.000000 0.000000,1.000000 0.000000,17.000000 0.000000,-18.000000 0.000000,1.000000 0.000000,-1.000000 0.000000,1.000000 0.000000,-1.000000 0.000000,1.000000 17.000000,-1.000000-17.000000,1.000000 17.000000,-1.000000-1.000000,1.000000-16.000000,-1.000000 0.000000,1.000000 0.000000,-1.000000 0.000000,1.000000 0.000000,-71.000000 51.000000,-52.000000-34.000000,0.000000 16.000000,0.000000-16.000000,0.000000 17.000000,18.000000-34.000000,-1.000000 17.000000,-17.000000-1.000000,-17.000000 1.000000,17.000000 0.000000,0.000000-17.000000,0.000000 17.000000,17.000000-17.000000,-17.000000 33.000000,-17.000000-33.000000,34.000000 0.000000,-17.000000 0.000000,18.000000 0.000000,-1.000000 0.000000,1.000000 0.000000,-1.000000 0.000000,1.000000 17.000000,-1.000000-17.000000,1.000000 0.000000,-18.000000 0.000000,17.000000 0.000000,1.000000 0.000000,-1.000000 0.000000,123.000000 0.000000,0.000000 0.000000,0.000000 0.000000,-17.000000 0.000000,17.000000 0.000000,17.000000-17.000000,18.000000 17.000000,-52.000000 0.000000,17.000000 0.000000,17.000000 0.000000,-17.000000 0.000000,-17.000000 0.000000,17.000000 0.000000,-18.000000 0.000000,18.000000 0.000000,0.000000 0.000000,-17.000000 0.000000,-1.000000 0.000000,18.000000-16.000000,0.000000 16.000000,-17.000000 0.000000,-1.000000 0.000000,1.000000 0.000000,-1.000000 0.000000,1.000000-17.000000,-1.000000 17.000000,1.000000-17.000000,-1.000000 17.000000,1.000000 0.000000,-1.000000-17.000000,1.000000 0.000000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516.000000 789.000000,'53.000000'0.000000,"17.000000"-33.000000,18.000000 16.000000,-35.000000 17.000000,0.000000 0.000000,17.000000-16.000000,-17.000000 16.000000,0.000000 0.000000,35.000000-17.000000,-36.000000 17.000000,1.000000 0.000000,35.000000-17.000000,-35.000000 17.000000,17.000000 0.000000,-17.000000-16.000000,17.000000-1.000000,1.000000 17.000000,-1.000000-33.000000,0.000000 33.000000,1.000000-17.000000,-1.000000 0.000000,1.000000 1.000000,-19.000000 16.000000,1.000000-17.000000,0.000000 17.000000,17.000000 0.000000,1.000000-17.000000,-1.000000 17.000000,0.000000 0.000000,-17.000000-16.000000,0.000000 16.000000,52.000000 0.000000,-52.000000-17.000000,0.000000 17.000000,17.000000 0.000000,1.000000 0.000000,-1.000000 0.000000,1.000000 0.000000,-1.000000 0.000000,-17.000000 0.000000,-1.000000 0.000000,1.000000 0.000000,0.000000 0.000000,0.000000 17.000000,17.000000-17.000000,-17.000000 16.000000,17.000000 1.000000,1.000000-17.000000,-1.000000 17.000000,0.000000-1.000000,1.000000 1.000000,-18.000000-17.000000,-1.000000 0.000000,1.000000 17.000000,0.000000-17.000000,17.000000 0.000000,-17.000000 16.000000,0.000000-16.000000,17.000000 0.000000,1.000000 0.000000,52.000000 0.000000,-35.000000 0.000000,0.000000 0.000000,0.000000 0.000000,-18.000000 0.000000,0.000000 0.000000,-17.000000 0.000000,35.000000 0.000000,0.000000 0.000000,18.000000 0.000000,-54.000000 0.000000,19.000000 0.000000,-1.000000 0.000000,0.000000 0.000000,-17.000000-16.000000,0.000000 16.000000,0.000000-17.000000,0.000000 17.000000,-1.000000 0.000000,19.000000-17.000000,-19.000000 1.000000,1.000000 16.000000,0.000000 0.000000,17.000000 0.000000,1.000000 0.000000,-18.000000 0.000000,17.000000 0.000000,0.000000-17.000000,-17.000000 17.000000,17.000000 0.000000,1.000000 0.000000,-1.000000 0.000000,-17.000000 0.000000,0.000000 0.000000,17.000000 0.000000,-17.000000 0.000000,0.000000 0.000000,-1.000000 0.000000</inkml:trace>
</inkml:ink>
</file>

<file path=ppt/ink/ink41.xml><?xml version="1.0" encoding="utf-8"?>
<inkml:ink xmlns:inkml="http://www.w3.org/2003/InkML">
  <annotation type="ScanImages2ExtractSignatures">1</annotation>
  <annotation type="ScanImagesWidth">3473431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834.000000 277.000000,'0.000000'70.000000,"0.000000"-17.000000,0.000000 17.000000,0.000000-18.000000,0.000000 1.000000,0.000000 0.000000,0.000000-1.000000,0.000000 18.000000,0.000000 0.000000,0.000000 1.000000,0.000000-19.000000,0.000000 1.000000,0.000000-1.000000,16.000000 1.000000,-16.000000 0.000000,0.000000-1.000000,0.000000 1.000000,17.000000-1.000000,-17.000000 1.000000,0.000000 0.000000,0.000000-1.000000,0.000000 1.000000,0.000000-1.000000,0.000000 1.000000,0.000000 0.000000,0.000000-1.000000,0.000000 1.000000,0.000000-1.000000,0.000000 18.000000,0.000000 1.000000,0.000000-19.000000,0.000000 1.000000,0.000000-1.000000,0.000000 1.000000,0.000000 0.000000,0.000000-1.000000,0.000000 1.000000,0.000000-1.000000,0.000000 1.000000,0.000000 0.000000,0.000000-1.000000,0.000000 1.000000,0.000000-1.000000,0.000000 1.000000,0.000000-1.000000,0.000000 1.000000,0.000000 0.000000,0.000000-1.000000,0.000000 1.000000,0.000000-1.000000,-50.000000-87.000000,16.000000-17.000000,-16.000000 17.000000,16.000000-18.000000,0.000000 1.000000,-16.000000 16.000000,16.000000-16.000000,-16.000000 34.000000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1171.000000 764.000000,'52.000000'17.000000,"1.000000"17.000000,0.000000-18.000000,0.000000 1.000000,17.000000 0.000000,0.000000 0.000000,1.000000-17.000000,-18.000000 0.000000,17.000000 0.000000,-17.000000 0.000000,17.000000 17.000000,-17.000000-17.000000,0.000000 0.000000,17.000000 0.000000,-17.000000 0.000000,0.000000 0.000000,-1.000000 0.000000,1.000000 0.000000,0.000000 0.000000,0.000000 0.000000,-1.000000 0.000000,1.000000 0.000000,0.000000 0.000000,0.000000 0.000000,0.000000 0.000000,-1.000000-17.000000,1.000000 0.000000,0.000000 0.000000,0.000000 0.000000,-36.000000-33.000000,-87.000000 16.000000,-1.000000-17.000000,1.000000 34.000000,0.000000-17.000000,-1.000000 17.000000,-122.000000 1.000000,140.000000 16.000000,-35.000000 0.000000,0.000000 0.000000,18.000000 0.000000,-1.000000 0.000000,1.000000 0.000000,0.000000 0.000000,17.000000 0.000000,-17.000000 0.000000,17.000000 0.000000,-18.000000 0.000000,19.000000 16.000000,-19.000000-16.000000,19.000000 17.000000,-1.000000-17.000000,-18.000000 17.000000,1.000000-17.000000,17.000000 0.000000,1.000000 0.000000,-19.000000 0.000000,18.000000 0.000000,1.000000 0.000000,-1.000000 0.000000,0.000000 0.000000,0.000000 0.000000,1.000000 0.000000,-36.000000 0.000000,35.000000 0.000000,0.000000 0.000000,106.000000 17.000000,0.000000-17.000000,17.000000 0.000000,18.000000 0.000000,-35.000000 0.000000,-1.000000 0.000000,1.000000 0.000000,18.000000 0.000000,-19.000000 0.000000,1.000000 0.000000,70.000000 0.000000,-52.000000 0.000000,-1.000000 0.000000,-17.000000 0.000000,0.000000 0.000000,-1.000000 0.000000,1.000000 0.000000,0.000000 0.000000,17.000000 0.000000,1.000000 0.000000,-1.000000 0.000000,-17.000000 0.000000,17.000000 0.000000,0.000000 0.000000,1.000000 0.000000,17.000000 0.000000,0.000000 0.000000,88.000000 0.000000,-106.000000 0.000000,0.000000 0.000000,-17.000000 0.000000,0.000000 0.000000,0.000000 0.000000,35.000000 0.000000,-36.000000 0.000000,19.000000 0.000000,-1.000000 0.000000,0.000000 0.000000,-17.000000 0.000000,0.000000 0.000000,17.000000 0.000000,36.000000 0.000000,-53.000000 0.000000,52.000000 0.000000,-52.000000 0.000000,0.000000 0.000000,0.000000 0.000000,-1.000000 0.000000,1.000000 0.000000,0.000000 0.000000,17.000000 0.000000,-17.000000-17.000000,0.000000 17.000000,0.000000-17.000000,-1.000000 0.000000,1.000000 17.000000,0.000000-16.000000,0.000000 16.000000,-1.000000-17.000000,1.000000 17.000000,0.000000 0.000000,0.000000 0.000000,0.000000-17.000000,-1.000000 17.000000,1.000000 0.000000,17.000000 0.000000,-17.000000 0.000000,0.000000 0.000000,0.000000 0.000000,17.000000 0.000000,0.000000 0.000000,-17.000000 0.000000,0.000000 0.000000,35.000000 0.000000,-18.000000 0.000000,1.000000 0.000000,-1.000000 0.000000,0.000000 0.000000,1.000000 0.000000,-1.000000 0.000000,36.000000 0.000000,-54.000000 0.000000,1.000000 0.000000,0.000000 0.000000,17.000000-17.000000,1.000000 17.000000,-1.000000-17.000000,-17.000000 17.000000,0.000000-17.000000,17.000000 17.000000,0.000000 0.000000,1.000000 0.000000,34.000000-17.000000,-34.000000 17.000000,-19.000000 0.000000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519.000000 624.000000,'53.000000'0.000000,"-1.000000"17.000000,1.000000 16.000000,17.000000-17.000000,-17.000000-16.000000,17.000000 17.000000,-17.000000 16.000000,52.000000-16.000000,-34.000000-17.000000,-19.000000 16.000000,36.000000 1.000000,0.000000-17.000000,17.000000 16.000000,1.000000-16.000000,-19.000000 17.000000,36.000000-17.000000,-70.000000 16.000000,17.000000-16.000000,0.000000 0.000000,1.000000 17.000000,-19.000000-1.000000,1.000000-16.000000,0.000000 0.000000,-1.000000 0.000000,1.000000 0.000000,0.000000 0.000000,0.000000 0.000000,-1.000000 0.000000,1.000000-16.000000,0.000000 16.000000,-1.000000 0.000000,1.000000-17.000000,0.000000 17.000000,-1.000000-16.000000,89.000000-1.000000,-71.000000 17.000000,-17.000000 0.000000,-1.000000 0.000000,19.000000 0.000000,-19.000000 0.000000,1.000000 0.000000,17.000000 0.000000,1.000000 0.000000,-1.000000 0.000000,35.000000 0.000000,-35.000000 0.000000,-17.000000 0.000000,0.000000 0.000000,-1.000000 0.000000,1.000000 0.000000,0.000000 0.000000,0.000000 0.000000,-1.000000 0.000000,1.000000 0.000000,0.000000 0.000000,17.000000 0.000000,-17.000000 0.000000,-1.000000 0.000000,18.000000 0.000000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963.000000 656.000000,'-68.000000'18.000000,"16.000000"-1.000000,1.000000 18.000000,-1.000000 0.000000,18.000000 18.000000,-18.000000-1.000000,18.000000 1.000000,0.000000-1.000000,-1.000000 1.000000,18.000000-1.000000,-34.000000 1.000000,33.000000-1.000000,18.000000 1.000000,-17.000000-1.000000,17.000000 1.000000,0.000000-1.000000,0.000000 1.000000,0.000000-1.000000,-17.000000 1.000000,17.000000-1.000000,0.000000 1.000000,0.000000-1.000000,0.000000 1.000000,0.000000 0.000000,0.000000-1.000000,0.000000 1.000000,0.000000-1.000000,0.000000 1.000000,0.000000 17.000000,0.000000-18.000000,0.000000 1.000000,0.000000-1.000000,17.000000 1.000000,18.000000-1.000000,-18.000000 1.000000,34.000000-1.000000,-16.000000 1.000000,-1.000000-1.000000,0.000000 1.000000,18.000000-1.000000,-18.000000 1.000000,18.000000-36.000000,-1.000000 18.000000,1.000000 0.000000,-1.000000-17.000000,-17.000000 34.000000,18.000000-17.000000</inkml:trace>
</inkml:ink>
</file>

<file path=ppt/ink/ink413.xml><?xml version="1.0" encoding="utf-8"?>
<inkml:ink xmlns:inkml="http://www.w3.org/2003/InkML">
  <annotation type="ScanImages2ExtractSignatures">1</annotation>
  <annotation type="ScanImagesWidth">-606857904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1197.000000 657.000000,'-51.000000'0.000000,"-1.000000"18.000000,0.000000-1.000000,0.000000 1.000000,0.000000 17.000000,0.000000 17.000000,1.000000-17.000000,-1.000000 0.000000,0.000000 0.000000,0.000000 18.000000,-17.000000 17.000000,52.000000-18.000000,-18.000000 1.000000,1.000000 17.000000,16.000000-17.000000,1.000000-1.000000,0.000000 1.000000,17.000000 17.000000,-17.000000-18.000000,17.000000 1.000000,0.000000-1.000000,-18.000000 1.000000,1.000000-1.000000,17.000000 1.000000,0.000000-1.000000,0.000000 1.000000,0.000000 0.000000,17.000000 17.000000,1.000000-18.000000,-18.000000 1.000000,17.000000-1.000000,0.000000 18.000000,0.000000-17.000000,1.000000-1.000000,16.000000 1.000000,1.000000 17.000000,-1.000000-17.000000,-16.000000-1.000000,33.000000 1.000000,-33.000000-1.000000,34.000000-17.000000,-18.000000 18.000000,18.000000-1.000000,0.000000 1.000000,0.000000-18.000000,-1.000000 0.000000,1.000000 17.000000,0.000000-34.000000,0.000000 17.000000,0.000000-18.000000</inkml:trace>
</inkml:ink>
</file>

<file path=ppt/ink/ink414.xml><?xml version="1.0" encoding="utf-8"?>
<inkml:ink xmlns:inkml="http://www.w3.org/2003/InkML">
  <annotation type="ScanImages2ExtractSignatures">1</annotation>
  <annotation type="ScanImagesWidth">2883633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665.000000 653.000000,'0.000000'53.000000,"-35.000000"-1.000000,-17.000000 1.000000,52.000000-1.000000,-52.000000 1.000000,35.000000-1.000000,-17.000000 1.000000,34.000000-1.000000,-18.000000 1.000000,1.000000-1.000000,17.000000 18.000000,0.000000-17.000000,0.000000 0.000000,0.000000-1.000000,0.000000 1.000000,0.000000 17.000000,0.000000-18.000000,0.000000 1.000000,0.000000-1.000000,0.000000 1.000000,0.000000-1.000000,0.000000 1.000000,17.000000 35.000000,18.000000-18.000000,-18.000000 0.000000,18.000000-18.000000,-1.000000 1.000000,-16.000000 17.000000,34.000000-18.000000,-35.000000 1.000000,17.000000 17.000000,1.000000-18.000000,0.000000 1.000000,-1.000000 0.000000,1.000000-1.000000,-1.000000 1.000000,1.000000-1.000000,0.000000 1.000000,-1.000000-1.000000,18.000000-17.000000,0.000000 18.000000,0.000000-1.000000,17.000000 1.000000,-17.000000-18.000000,0.000000-18.000000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934.000000 645.000000,'-51.000000'35.000000,"34.000000"18.000000,-18.000000-1.000000,-16.000000 1.000000,16.000000-1.000000,1.000000 1.000000,-18.000000-1.000000,35.000000 1.000000,-34.000000-1.000000,33.000000 1.000000,1.000000-1.000000,0.000000 1.000000,0.000000 0.000000,0.000000 34.000000,0.000000-34.000000,-1.000000-1.000000,18.000000 1.000000,-17.000000-1.000000,17.000000 18.000000,0.000000-17.000000,0.000000-1.000000,-17.000000 1.000000,17.000000 0.000000,0.000000-1.000000,0.000000 1.000000,0.000000 17.000000,0.000000-18.000000,0.000000 1.000000,0.000000-1.000000,0.000000 1.000000,0.000000-1.000000,34.000000 1.000000,-16.000000-1.000000,-1.000000 1.000000,17.000000 0.000000,-34.000000-1.000000,17.000000 1.000000,0.000000-1.000000,18.000000 1.000000,-1.000000-1.000000,1.000000 1.000000,16.000000-36.000000,-16.000000 36.000000,16.000000-18.000000,1.000000-18.000000,-1.000000 18.000000,1.000000 0.000000,-1.000000-17.000000,1.000000-1.000000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496.000000 711.000000,'52.000000'17.000000,"1.000000"16.000000,-1.000000-17.000000,18.000000 1.000000,0.000000-17.000000,0.000000 16.000000,0.000000-16.000000,0.000000 0.000000,-18.000000 0.000000,18.000000 0.000000,-17.000000 0.000000,17.000000 17.000000,0.000000 0.000000,17.000000-1.000000,-35.000000 1.000000,1.000000-1.000000,-1.000000 1.000000,1.000000-1.000000,-1.000000 1.000000,1.000000-1.000000,-1.000000-16.000000,1.000000 0.000000,-1.000000 0.000000,0.000000 0.000000,71.000000-16.000000,-71.000000-1.000000,1.000000 17.000000,-1.000000 0.000000,1.000000-16.000000,-1.000000 16.000000,1.000000 0.000000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764.000000 814.000000,'52.000000'0.000000,"1.000000"0.000000,17.000000 0.000000,0.000000 0.000000,-1.000000-16.000000,1.000000 1.000000,-17.000000-1.000000,-1.000000 16.000000,0.000000-15.000000,18.000000 15.000000,-17.000000 0.000000,-1.000000-16.000000,0.000000 1.000000,1.000000 15.000000,-1.000000-16.000000,1.000000 16.000000,-1.000000 0.000000,0.000000 0.000000,1.000000 0.000000,-1.000000 0.000000,1.000000 0.000000,-1.000000 0.000000,0.000000 0.000000,1.000000 0.000000,-1.000000 16.000000,1.000000-16.000000,-1.000000 15.000000,0.000000-15.000000,1.000000 0.000000,-1.000000 0.000000,1.000000 0.000000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951.000000 715.000000,'280.000000'33.000000,"-192.000000"-33.000000,174.000000 0.000000,-69.000000 0.000000,-106.000000 0.000000,-34.000000 0.000000,34.000000 0.000000,-34.000000 0.000000,122.000000 0.000000,-123.000000 0.000000,1.000000 0.000000,-1.000000 0.000000,1.000000 0.000000,17.000000 16.000000,0.000000-16.000000,-18.000000 0.000000,1.000000 0.000000,-1.000000 16.000000,-104.000000-16.000000,-18.000000 0.000000,-35.000000 0.000000,17.000000 0.000000,36.000000 0.000000,-36.000000 0.000000,18.000000 0.000000,18.000000 0.000000,-18.000000 0.000000,0.000000 0.000000,0.000000 0.000000,-18.000000 0.000000,36.000000 0.000000,-18.000000 16.000000,17.000000-16.000000,1.000000 17.000000,-1.000000-17.000000,-17.000000 16.000000,18.000000-16.000000,-1.000000 16.000000,-17.000000-16.000000,18.000000 0.000000,-1.000000 0.000000,1.000000 0.000000,-1.000000 0.000000,1.000000 0.000000,-1.000000 0.000000,1.000000 0.000000,-1.000000 0.000000,1.000000 0.000000,-1.000000 0.000000,1.000000 0.000000,-1.000000 0.000000,1.000000 16.000000,-1.000000-16.000000,1.000000 17.000000,-1.000000-1.000000,158.000000-49.000000,-35.000000 1.000000,-17.000000 16.000000,34.000000-1.000000,-17.000000 1.000000,-17.000000 16.000000,-1.000000-16.000000,1.000000 16.000000,52.000000-16.000000,-18.000000-1.000000,-17.000000 17.000000,-17.000000 0.000000,-1.000000 0.000000,18.000000 0.000000,0.000000 0.000000,0.000000 0.000000,-17.000000 0.000000,-1.000000 0.000000,1.000000 0.000000,17.000000 0.000000,-18.000000 0.000000,1.000000 0.000000,17.000000 0.000000,35.000000 0.000000,-35.000000 0.000000,-18.000000 0.000000,1.000000 0.000000,-1.000000 0.000000,1.000000 0.000000,-1.000000 0.000000,1.000000 0.000000</inkml:trace>
</inkml:ink>
</file>

<file path=ppt/ink/ink419.xml><?xml version="1.0" encoding="utf-8"?>
<inkml:ink xmlns:inkml="http://www.w3.org/2003/InkML">
  <annotation type="ScanImages2ExtractSignatures">1</annotation>
  <annotation type="ScanImagesWidth">3145760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527.000000 843.000000,'-29.000000'53.000000,"29.000000"17.000000,0.000000-18.000000,0.000000 36.000000,0.000000-36.000000,0.000000 18.000000,0.000000-17.000000,0.000000-1.000000,0.000000 1.000000,0.000000 35.000000,0.000000-36.000000,-30.000000 1.000000,30.000000-1.000000,0.000000 18.000000,0.000000-17.000000,0.000000 35.000000,0.000000-18.000000,-15.000000 35.000000,15.000000-35.000000,0.000000-18.000000,0.000000 1.000000,0.000000-1.000000,0.000000 1.000000,0.000000 0.000000,0.000000 17.000000,0.000000 0.000000,0.000000-18.000000,0.000000 1.000000,0.000000-1.000000,0.000000 18.000000,0.000000 0.000000,15.000000-17.000000,-15.000000 17.000000,15.000000-17.000000,-15.000000-1.000000,0.000000 1.000000,0.000000-1.000000,0.000000 1.000000,0.000000 17.000000,0.000000-18.000000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508.000000 350.000000,'33.000000'51.000000,"0.000000"1.000000,0.000000-1.000000,-33.000000 0.000000,33.000000 0.000000,-17.000000 1.000000,1.000000-1.000000,-1.000000 0.000000,1.000000 18.000000,16.000000-18.000000</inkml:trace>
</inkml:ink>
</file>

<file path=ppt/ink/ink42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1104.000000 343.000000,'0.000000'53.000000,"-17.000000"0.000000,17.000000-1.000000,-18.000000 1.000000,1.000000 0.000000,17.000000 0.000000,0.000000 0.000000,-34.000000-1.000000,34.000000 1.000000,-17.000000 0.000000,17.000000 17.000000,-18.000000-17.000000,1.000000 0.000000,-17.000000 0.000000,34.000000 0.000000,-17.000000 52.000000,-18.000000 1.000000,18.000000-36.000000,0.000000 1.000000,0.000000 17.000000,-1.000000 105.000000,1.000000-140.000000,17.000000 17.000000,-17.000000 18.000000,17.000000-17.000000,-17.000000 17.000000,0.000000-18.000000,17.000000 1.000000,0.000000-19.000000,-18.000000 1.000000,18.000000 18.000000,0.000000-19.000000,0.000000 1.000000,0.000000 18.000000,0.000000-1.000000,0.000000-17.000000,0.000000 0.000000,-17.000000 17.000000,17.000000 36.000000,0.000000-54.000000,0.000000 19.000000,0.000000 17.000000,-17.000000-18.000000,17.000000 1.000000,0.000000-1.000000,0.000000 0.000000,0.000000 1.000000,-17.000000-1.000000,17.000000-17.000000,0.000000 17.000000,0.000000 1.000000,0.000000-18.000000,0.000000 17.000000,-17.000000 0.000000,17.000000 18.000000,0.000000 0.000000,0.000000-17.000000,-18.000000-1.000000,18.000000 18.000000,0.000000-35.000000,0.000000 35.000000,0.000000-35.000000,-17.000000 17.000000,17.000000-17.000000,0.000000 35.000000,0.000000 0.000000,-34.000000 0.000000,34.000000-17.000000,0.000000 105.000000,-17.000000-106.000000,17.000000-17.000000,0.000000 0.000000,0.000000-1.000000,0.000000 1.000000,0.000000 18.000000,0.000000-19.000000,0.000000 1.000000,-18.000000 0.000000,18.000000 0.000000,0.000000 0.000000,0.000000-1.000000,-17.000000 1.000000,17.000000 0.000000,-17.000000 17.000000,17.000000 1.000000,0.000000-18.000000,-17.000000-1.000000,17.000000 19.000000,-17.000000-18.000000,17.000000-1.000000,0.000000 19.000000,0.000000-18.000000,-18.000000-1.000000,18.000000 1.000000,0.000000 18.000000,0.000000-1.000000,0.000000 0.000000,0.000000-17.000000,0.000000 0.000000,-17.000000 17.000000,17.000000-17.000000,0.000000 18.000000,0.000000-1.000000,0.000000-17.000000,0.000000 17.000000,0.000000 1.000000,0.000000-19.000000,0.000000 1.000000,-17.000000 0.000000,17.000000 0.000000,0.000000 0.000000,0.000000-1.000000,0.000000 1.000000,0.000000 0.000000,0.000000 0.000000,0.000000 0.000000,0.000000-1.000000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476.000000 691.000000,'53.000000'0.000000,"-1.000000"-34.000000,1.000000 34.000000,-1.000000-34.000000,1.000000 1.000000,17.000000-1.000000,-18.000000 17.000000,1.000000 0.000000,17.000000 0.000000,-18.000000-17.000000,1.000000 17.000000,-1.000000 17.000000,18.000000-34.000000,-17.000000 18.000000,17.000000-1.000000,-18.000000 17.000000,1.000000-17.000000,-1.000000 0.000000,1.000000 17.000000,17.000000-17.000000,-18.000000 17.000000,1.000000-17.000000,-1.000000 17.000000,1.000000 0.000000,-1.000000 0.000000,1.000000 0.000000,-1.000000 0.000000,18.000000 0.000000,0.000000 0.000000,0.000000 0.000000,-17.000000 0.000000,-1.000000 0.000000,1.000000 17.000000,17.000000 0.000000,-18.000000 0.000000,1.000000-17.000000,-1.000000 17.000000,1.000000 0.000000,-1.000000-17.000000</inkml:trace>
</inkml:ink>
</file>

<file path=ppt/ink/ink42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776.000000 642.000000,'70.000000'0.000000,"35.000000"-17.000000,-35.000000 1.000000,18.000000-1.000000,-36.000000 17.000000,36.000000-16.000000,69.000000-34.000000,-87.000000 34.000000,0.000000-1.000000,0.000000 17.000000,-17.000000-16.000000,17.000000-1.000000,0.000000 17.000000,17.000000-16.000000,-17.000000-1.000000,0.000000 17.000000,-17.000000 0.000000,17.000000-16.000000,-18.000000 16.000000,18.000000 0.000000,-17.000000 0.000000,-1.000000 0.000000,1.000000 0.000000,-1.000000 0.000000,1.000000 0.000000,-1.000000 16.000000,1.000000 1.000000,-1.000000-17.000000,1.000000 16.000000,-1.000000-16.000000,1.000000 0.000000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128.000000 379.000000,'52.000000'-32.000000,"0.000000"16.000000,0.000000 0.000000,0.000000 16.000000,0.000000 0.000000,0.000000 0.000000,1.000000 0.000000,-1.000000 0.000000,0.000000 0.000000,0.000000 0.000000,0.000000 0.000000,0.000000 0.000000,0.000000 0.000000,0.000000 0.000000,0.000000 0.000000,0.000000 0.000000,0.000000 0.000000,0.000000 0.000000,1.000000 0.000000,-1.000000 0.000000,-104.000000 48.000000,-1.000000-32.000000,1.000000 0.000000,0.000000 1.000000,-17.000000-1.000000,17.000000-16.000000,0.000000 0.000000,-35.000000 16.000000,35.000000-16.000000,0.000000 0.000000,0.000000 0.000000,0.000000 0.000000,-1.000000 0.000000,1.000000 0.000000,0.000000 0.000000,0.000000 0.000000,0.000000 0.000000,0.000000 0.000000,104.000000 0.000000,0.000000 16.000000,18.000000-16.000000,-18.000000 0.000000,17.000000 16.000000,1.000000-16.000000,-18.000000 0.000000,17.000000 0.000000,-17.000000 0.000000,0.000000 0.000000,0.000000 0.000000,1.000000 0.000000,-1.000000 0.000000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255.000000 309.000000,'33.000000'49.000000,"16.000000"0.000000,0.000000-17.000000,-16.000000 17.000000,17.000000-49.000000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296.000000 296.000000,'69.000000'0.000000,"0.000000"69.000000,-17.000000-35.000000,-34.000000 17.000000,34.000000 18.000000,0.000000-35.000000,-1.000000 52.000000,1.000000-35.000000,-17.000000 1.000000,0.000000-1.000000,17.000000 1.000000,-1.000000-35.000000,19.000000-51.000000,-1.000000-18.000000,17.000000 1.000000,-16.000000-1.000000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391.000000 300.000000,'16.000000'51.000000,"-16.000000"-1.000000,15.000000 1.000000,1.000000 17.000000,-1.000000-17.000000,16.000000-1.000000,-15.000000 1.000000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367.000000 677.000000,'0.000000'-51.000000,"-18.000000"0.000000,18.000000 0.000000,0.000000 1.000000,53.000000 16.000000,-1.000000 0.000000,18.000000 17.000000,0.000000-17.000000,-17.000000 17.000000,-1.000000 0.000000,1.000000 17.000000,-1.000000 0.000000,1.000000 34.000000,-1.000000 0.000000,-16.000000 34.000000,-1.000000-17.000000,17.000000 16.000000,-17.000000-16.000000,0.000000 0.000000,18.000000-17.000000,-1.000000-85.000000,53.000000-34.000000,-70.000000 34.000000,53.000000 1.000000,-18.000000 16.000000,-17.000000 17.000000,17.000000-34.000000,-18.000000 17.000000,1.000000 17.000000,-1.000000 0.000000,18.000000 17.000000,-17.000000 17.000000,-1.000000 17.000000,1.000000 0.000000,-1.000000-17.000000,1.000000 17.000000,0.000000-17.000000,17.000000-17.000000,0.000000 0.000000,0.000000 0.000000,17.000000 0.000000,-34.000000 0.000000,17.000000 0.000000,0.000000 0.000000,-18.000000 0.000000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236.000000 341.000000,'52.000000'34.000000,"18.000000"-1.000000,-18.000000 1.000000,0.000000-1.000000,1.000000-16.000000,-1.000000 17.000000,0.000000-18.000000,18.000000 18.000000,-18.000000-17.000000,17.000000-17.000000,-16.000000 0.000000,-1.000000 16.000000,0.000000-16.000000,0.000000 0.000000,35.000000-33.000000,-34.000000-1.000000,-1.000000 1.000000,0.000000-1.000000,0.000000-16.000000,-17.000000-17.000000,-17.000000 17.000000,34.000000 50.000000,0.000000 17.000000,-35.000000 33.000000,36.000000-17.000000</inkml:trace>
</inkml:ink>
</file>

<file path=ppt/ink/ink42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701.000000 390.000000,'-51.000000'-17.000000,"0.000000"0.000000,0.000000 17.000000,1.000000 17.000000,50.000000 34.000000,0.000000-1.000000,0.000000 1.000000,0.000000 0.000000,50.000000 0.000000,1.000000-34.000000,-17.000000 33.000000,-85.000000-33.000000,0.000000-17.000000,1.000000 17.000000,-1.000000-17.000000,0.000000 0.000000,0.000000 0.000000,0.000000 0.000000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665.000000 289.000000,'17.000000'50.000000,"33.000000"-16.000000,1.000000-1.000000,-1.000000 1.000000,-16.000000 16.000000,16.000000-33.000000,-33.000000 33.000000,33.000000-17.000000</inkml:trace>
</inkml:ink>
</file>

<file path=ppt/ink/ink43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307.000000 363.000000,'51.000000'0.000000,"0.000000"0.000000,0.000000 0.000000,0.000000 0.000000,-1.000000 0.000000,1.000000 0.000000,0.000000 0.000000,0.000000 0.000000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324.000000 349.000000,'0.000000'52.000000,"0.000000"17.000000,0.000000-18.000000,0.000000 18.000000,0.000000-17.000000,0.000000 17.000000,0.000000-1.000000,0.000000-16.000000,0.000000 0.000000,0.000000-1.000000,0.000000 1.000000,16.000000 0.000000,34.000000-52.000000,-17.000000-52.000000,0.000000 0.000000,0.000000 1.000000,16.000000-1.000000,-32.000000 0.000000</inkml:trace>
</inkml:ink>
</file>

<file path=ppt/ink/ink43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837.000000 530.000000,'-51.000000'-17.000000,"-1.000000"-17.000000,1.000000 0.000000,0.000000 0.000000,0.000000 0.000000,0.000000 17.000000,-1.000000 17.000000,1.000000 68.000000,34.000000 0.000000,0.000000-17.000000,0.000000 1.000000,0.000000-1.000000,17.000000 17.000000,0.000000-17.000000,0.000000 0.000000,51.000000-51.000000,0.000000 0.000000,1.000000-51.000000,-1.000000 17.000000,0.000000-17.000000,0.000000 17.000000,-17.000000-17.000000,0.000000-1.000000,18.000000 18.000000,-1.000000 51.000000,-34.000000 34.000000,-17.000000 1.000000,0.000000-1.000000,0.000000 0.000000,0.000000 0.000000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399.000000 430.000000,'51.000000'34.000000,"0.000000"0.000000,-17.000000 17.000000,-34.000000 0.000000,0.000000 0.000000,0.000000 0.000000,0.000000 0.000000,0.000000 0.000000,-51.000000-51.000000,51.000000-51.000000,0.000000-17.000000,0.000000 17.000000,0.000000 0.000000,0.000000 0.000000,0.000000 0.000000,0.000000 0.000000,34.000000 0.000000,17.000000 34.000000,0.000000 17.000000,-1.000000 0.000000,1.000000 0.000000,0.000000 0.000000,0.000000 0.000000</inkml:trace>
</inkml:ink>
</file>

<file path=ppt/ink/ink43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431.000000 349.000000,'51.000000'0.000000,"0.000000"17.000000,-51.000000 35.000000,0.000000 17.000000,0.000000-1.000000,0.000000-16.000000,0.000000 17.000000,0.000000-18.000000,0.000000 1.000000,0.000000 0.000000,0.000000-1.000000,0.000000 18.000000,0.000000-17.000000,51.000000-35.000000,0.000000-17.000000,1.000000-17.000000,-1.000000-18.000000,0.000000 1.000000,0.000000-18.000000,0.000000 1.000000</inkml:trace>
</inkml:ink>
</file>

<file path=ppt/ink/ink435.xml><?xml version="1.0" encoding="utf-8"?>
<inkml:ink xmlns:inkml="http://www.w3.org/2003/InkML">
  <annotation type="ScanImages2ExtractSignatures">1</annotation>
  <annotation type="ScanImagesWidth">1680765541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483.000000 436.000000,'50.000000'0.000000,"1.000000"0.000000,-1.000000 0.000000,0.000000 15.000000,0.000000-15.000000,-100.000000-30.000000,0.000000-1.000000,0.000000 16.000000,-1.000000 0.000000,1.000000 15.000000,0.000000 0.000000</inkml:trace>
</inkml:ink>
</file>

<file path=ppt/ink/ink436.xml><?xml version="1.0" encoding="utf-8"?>
<inkml:ink xmlns:inkml="http://www.w3.org/2003/InkML">
  <annotation type="ScanImages2ExtractSignatures">1</annotation>
  <annotation type="ScanImagesWidth">1680765541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704.000000 604.000000,'52.000000'0.000000,"0.000000"17.000000,0.000000 0.000000,18.000000 0.000000,-18.000000-17.000000,0.000000 0.000000,0.000000 0.000000,0.000000 17.000000,1.000000-17.000000,-1.000000 0.000000,0.000000 0.000000,0.000000 0.000000,0.000000 0.000000,-104.000000-17.000000,0.000000-17.000000,-52.000000-16.000000,34.000000 33.000000,18.000000 0.000000,0.000000 0.000000,0.000000 17.000000,-1.000000-17.000000,1.000000 17.000000,0.000000 0.000000,0.000000 0.000000,0.000000 0.000000,0.000000 0.000000,-18.000000 0.000000,18.000000 0.000000,122.000000 0.000000,-1.000000 0.000000,-17.000000 0.000000,0.000000 0.000000,1.000000 0.000000,-1.000000 0.000000,0.000000 0.000000,0.000000 0.000000,0.000000 0.000000,18.000000-17.000000,-1.000000 0.000000,70.000000-17.000000,-69.000000 0.000000,-18.000000 34.000000,17.000000-33.000000,1.000000 16.000000,-1.000000 0.000000,-16.000000 0.000000,-106.000000 0.000000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690.000000 472.000000,'53.000000'0.000000,"-1.000000"16.000000,1.000000 1.000000,17.000000 0.000000,1.000000 16.000000,-1.000000-16.000000,0.000000-17.000000,0.000000 0.000000,-17.000000 0.000000,0.000000 0.000000,17.000000 0.000000,-18.000000 0.000000,36.000000 0.000000,-35.000000 0.000000,35.000000 0.000000,35.000000 0.000000,-53.000000 0.000000,-17.000000 0.000000,17.000000 0.000000,-18.000000 0.000000,1.000000 0.000000,17.000000 0.000000,1.000000 0.000000,-1.000000 0.000000,0.000000 0.000000,0.000000 0.000000,-17.000000 0.000000,52.000000 0.000000,-52.000000 0.000000,17.000000 0.000000,-17.000000 0.000000,17.000000 0.000000,18.000000 0.000000,-18.000000 0.000000,0.000000 0.000000,18.000000-17.000000,-18.000000 0.000000,-17.000000 17.000000,35.000000-50.000000,-18.000000 50.000000,18.000000-16.000000,0.000000-1.000000,-18.000000 17.000000,0.000000-17.000000,-17.000000 1.000000,-1.000000 16.000000,19.000000 0.000000,-19.000000 0.000000,18.000000 0.000000,-17.000000 0.000000,52.000000 0.000000,-52.000000 0.000000,0.000000 0.000000,-1.000000 0.000000,-87.000000-50.000000,-17.000000 33.000000,-1.000000 0.000000,0.000000 17.000000,-17.000000-16.000000,0.000000-1.000000,0.000000 17.000000,-1.000000 0.000000,-16.000000 0.000000,34.000000 0.000000,-52.000000 0.000000,17.000000 17.000000,0.000000 16.000000,18.000000-16.000000,-18.000000-1.000000,18.000000 1.000000,0.000000 0.000000,-1.000000 16.000000,1.000000-33.000000,17.000000 17.000000,1.000000-1.000000,-1.000000-16.000000,0.000000 17.000000,-17.000000 0.000000,18.000000-17.000000,-1.000000 16.000000,-17.000000-16.000000,-1.000000 17.000000,19.000000-17.000000,-18.000000 0.000000,-1.000000 17.000000,1.000000-17.000000,17.000000 0.000000,-17.000000 0.000000,0.000000 16.000000,0.000000-16.000000,-36.000000 0.000000,36.000000 0.000000,18.000000 0.000000,-19.000000 0.000000,1.000000 0.000000,0.000000 0.000000,17.000000 0.000000,0.000000 0.000000,1.000000 0.000000,-1.000000 0.000000,0.000000 0.000000,1.000000 0.000000,-1.000000 0.000000,0.000000 0.000000,1.000000 0.000000,-1.000000 0.000000,0.000000 0.000000,1.000000 0.000000,-36.000000 0.000000,35.000000 0.000000,1.000000 0.000000,-1.000000 0.000000</inkml:trace>
</inkml:ink>
</file>

<file path=ppt/ink/ink438.xml><?xml version="1.0" encoding="utf-8"?>
<inkml:ink xmlns:inkml="http://www.w3.org/2003/InkML">
  <annotation type="ScanImages2ExtractSignatures">1</annotation>
  <annotation type="ScanImagesWidth">-618475291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665.000000 661.000000,'52.000000'51.000000,"-1.000000"-51.000000,1.000000 17.000000,-1.000000-17.000000,18.000000-17.000000,0.000000-17.000000,-18.000000 0.000000,1.000000 17.000000,-1.000000-18.000000,1.000000-16.000000,-1.000000 34.000000,-16.000000-34.000000,-87.000000 16.000000,1.000000-16.000000,-1.000000 34.000000,1.000000 0.000000,-1.000000 17.000000,18.000000 51.000000,-18.000000-17.000000,18.000000 18.000000,-1.000000-1.000000,-16.000000-17.000000,34.000000 18.000000,17.000000-1.000000,17.000000 0.000000,0.000000 0.000000,35.000000-16.000000,16.000000-18.000000,-16.000000 17.000000,-1.000000-17.000000,1.000000-17.000000,0.000000 0.000000,-1.000000 0.000000,1.000000 0.000000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863.000000 493.000000,'17.000000'69.000000,"-34.000000"0.000000,0.000000 0.000000,-1.000000-17.000000,1.000000 17.000000,17.000000 0.000000,-17.000000-17.000000,17.000000 17.000000,-17.000000-17.000000,17.000000-1.000000,-52.000000-33.000000,35.000000-70.000000,17.000000-17.000000,0.000000 17.000000,0.000000-17.000000,0.000000 17.000000,0.000000 1.000000,0.000000-1.000000,0.000000 0.000000,17.000000 0.000000,18.000000 0.000000,-1.000000 1.000000,0.000000-1.000000,18.000000 17.000000,0.000000 18.000000,-1.000000-17.000000,1.000000 16.000000,-1.000000 1.000000,1.000000 17.000000,0.000000 0.000000,-1.000000 0.000000,1.000000 0.000000,-1.000000 17.000000,-16.000000 35.000000,-35.000000 0.000000,-17.000000 34.000000,-1.000000-34.000000,18.000000 0.000000,0.000000-1.000000,0.000000 1.000000,0.000000 0.000000,0.000000 0.000000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736.000000 319.000000,'0.000000'52.000000,"0.000000"1.000000,0.000000-1.000000,0.000000 1.000000,0.000000-1.000000,0.000000 0.000000,0.000000 1.000000,0.000000-1.000000,-15.000000 1.000000,1.000000-1.000000,-1.000000 0.000000,15.000000 1.000000,0.000000-1.000000,0.000000 1.000000,0.000000-1.000000,-15.000000 0.000000,15.000000 1.000000,0.000000-1.000000,0.000000 1.000000,-15.000000-1.000000,15.000000 0.000000,0.000000 1.000000,0.000000 17.000000,0.000000-18.000000,0.000000 0.000000,0.000000 1.000000,0.000000-1.000000,0.000000 1.000000,0.000000-1.000000,0.000000 0.000000,15.000000 1.000000,-15.000000-1.000000,30.000000 1.000000</inkml:trace>
</inkml:ink>
</file>

<file path=ppt/ink/ink440.xml><?xml version="1.0" encoding="utf-8"?>
<inkml:ink xmlns:inkml="http://www.w3.org/2003/InkML">
  <annotation type="ScanImages2ExtractSignatures">1</annotation>
  <annotation type="ScanImagesWidth">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1366.000000 490.000000,'-52.000000'-50.000000,"1.000000"16.000000,-1.000000 18.000000,1.000000-18.000000,-1.000000 34.000000,1.000000 0.000000,-1.000000 0.000000,1.000000 17.000000,-18.000000 0.000000,18.000000 16.000000,-1.000000-16.000000,35.000000 33.000000,17.000000 1.000000,0.000000-1.000000,52.000000-16.000000,-1.000000 0.000000,0.000000-18.000000,1.000000-16.000000,-1.000000 17.000000,1.000000-17.000000,-1.000000 0.000000,1.000000-17.000000,-35.000000-33.000000,0.000000 0.000000,0.000000-1.000000,-17.000000 1.000000,0.000000-1.000000</inkml:trace>
</inkml:ink>
</file>

<file path=ppt/ink/ink441.xml><?xml version="1.0" encoding="utf-8"?>
<inkml:ink xmlns:inkml="http://www.w3.org/2003/InkML">
  <annotation type="ScanImages2ExtractSignatures">1</annotation>
  <annotation type="ScanImagesWidth">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882.000000 331.000000,'48.000000'17.000000,"-48.000000"35.000000,0.000000 0.000000,0.000000 0.000000,-16.000000 0.000000,16.000000 0.000000,0.000000 0.000000,0.000000 0.000000,-16.000000 0.000000,0.000000 1.000000,1.000000-1.000000,-17.000000 0.000000,16.000000 0.000000,16.000000 0.000000,-16.000000 0.000000,0.000000 0.000000,16.000000 0.000000,0.000000 0.000000,0.000000 0.000000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899.000000 512.000000,'52.000000'17.000000,"1.000000"18.000000,-1.000000-18.000000,0.000000 17.000000,0.000000-17.000000,1.000000 0.000000,16.000000-17.000000,-16.000000 0.000000,16.000000 0.000000,1.000000 0.000000,-18.000000 0.000000,18.000000 0.000000,-18.000000 0.000000,1.000000 0.000000,-1.000000 0.000000,0.000000 0.000000,0.000000 0.000000,1.000000 0.000000,-1.000000-34.000000,0.000000 0.000000,-17.000000-18.000000,-105.000000 35.000000,18.000000 0.000000,0.000000 17.000000,-18.000000 0.000000,0.000000 0.000000,-17.000000 0.000000,18.000000 0.000000,-1.000000 0.000000,18.000000 0.000000,-18.000000 0.000000,18.000000 0.000000,-1.000000 0.000000,1.000000 0.000000,0.000000 34.000000,0.000000-34.000000,-1.000000 0.000000,1.000000 0.000000,104.000000 0.000000,1.000000 0.000000,16.000000 0.000000,-16.000000 0.000000,-1.000000 0.000000,0.000000 0.000000,18.000000 0.000000,0.000000-17.000000,-1.000000-17.000000,1.000000 17.000000,0.000000-17.000000,-18.000000 17.000000,0.000000-17.000000,0.000000 17.000000,1.000000 0.000000,-1.000000 0.000000,-104.000000 0.000000,-1.000000 34.000000,1.000000 0.000000,-35.000000 0.000000,35.000000 0.000000,-18.000000 0.000000,0.000000 0.000000,1.000000 0.000000,-1.000000 0.000000,0.000000 0.000000,18.000000 0.000000,0.000000-17.000000,-1.000000 17.000000,71.000000 34.000000,52.000000-16.000000,-18.000000-18.000000,0.000000 0.000000,35.000000 0.000000,0.000000 0.000000,-17.000000 0.000000,52.000000 17.000000,-52.000000-34.000000,17.000000 17.000000,-17.000000-17.000000,-18.000000 0.000000,18.000000 17.000000,-1.000000-17.000000,1.000000 17.000000,-18.000000 0.000000,1.000000 0.000000,-106.000000-17.000000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1189.000000 912.000000,'-52.000000'-35.000000,"1.000000"1.000000,-1.000000-1.000000,1.000000 35.000000,-1.000000 0.000000,35.000000 52.000000,17.000000 0.000000,0.000000-1.000000,52.000000-16.000000,-1.000000-18.000000,1.000000-17.000000,-1.000000-17.000000,1.000000-1.000000,-1.000000-33.000000,1.000000 34.000000,-18.000000-35.000000,0.000000 0.000000,1.000000 1.000000,-35.000000-1.000000,0.000000 1.000000,0.000000-1.000000,0.000000 0.000000,0.000000 1.000000,-18.000000-1.000000,18.000000 1.000000,-34.000000-1.000000,34.000000 104.000000,0.000000-1.000000,-17.000000 1.000000,0.000000-1.000000,0.000000 1.000000,17.000000 0.000000,17.000000-1.000000,17.000000 1.000000,18.000000-1.000000,-1.000000-16.000000,1.000000-1.000000,-18.000000 18.000000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968.000000 369.000000,'0.000000'50.000000,"16.000000"16.000000,-16.000000-16.000000,17.000000-1.000000,32.000000-16.000000,1.000000-33.000000,0.000000 0.000000,-17.000000-49.000000,-17.000000-1.000000,-65.000000 17.000000,-1.000000 33.000000,0.000000-33.000000,1.000000 16.000000,-1.000000 17.000000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1324.000000 361.000000,'-50.000000'0.000000,"-1.000000"0.000000,0.000000 0.000000,0.000000 33.000000,1.000000-33.000000,16.000000 50.000000,51.000000 0.000000,33.000000-50.000000,1.000000 17.000000,0.000000 16.000000,0.000000-16.000000,-1.000000 16.000000,1.000000-33.000000,-102.000000 17.000000,1.000000-17.000000,-18.000000 0.000000,17.000000 0.000000,0.000000 0.000000,1.000000 17.000000,-1.000000-1.000000</inkml:trace>
</inkml:ink>
</file>

<file path=ppt/ink/ink44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1002.000000 438.000000,'51.000000'0.000000,"0.000000"0.000000,0.000000-15.000000,0.000000-14.000000,1.000000 29.000000,-1.000000 0.000000,0.000000 0.000000,0.000000-15.000000,0.000000 0.000000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1018.000000 358.000000,'50.000000'51.000000,"-33.000000"0.000000,-17.000000 0.000000,33.000000 0.000000,-33.000000-1.000000,33.000000 1.000000,17.000000-17.000000,-16.000000 17.000000,16.000000-34.000000,-34.000000-68.000000,-16.000000 0.000000,0.000000 0.000000</inkml:trace>
</inkml:ink>
</file>

<file path=ppt/ink/ink448.xml><?xml version="1.0" encoding="utf-8"?>
<inkml:ink xmlns:inkml="http://www.w3.org/2003/InkML">
  <annotation type="ScanImages2ExtractSignatures">1</annotation>
  <annotation type="ScanImagesWidth">3538993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1037.000000 345.000000,'51.000000'0.000000,"-51.000000"51.000000,17.000000 1.000000,-17.000000-1.000000,0.000000 1.000000,0.000000-1.000000,0.000000 1.000000,0.000000-1.000000,0.000000 1.000000,0.000000-1.000000,17.000000 1.000000,-17.000000-1.000000,0.000000 1.000000,-34.000000-104.000000,68.000000 1.000000,0.000000-1.000000,-17.000000 1.000000,0.000000-1.000000,0.000000 1.000000,34.000000 17.000000,1.000000-1.000000,-1.000000 35.000000,0.000000 0.000000,0.000000 0.000000,0.000000 0.000000,-51.000000 52.000000,0.000000-1.000000,0.000000 1.000000,0.000000-1.000000,0.000000 1.000000,-17.000000-1.000000,0.000000 1.000000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1062.000000 383.000000,'3.000000'0.000000</inkml:trace>
</inkml:ink>
</file>

<file path=ppt/ink/ink4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697.000000 284.000000,'52.000000'0.000000,"1.000000"0.000000,-1.000000 0.000000,1.000000 0.000000,17.000000 0.000000,-18.000000 0.000000,0.000000 0.000000,1.000000 0.000000,17.000000 0.000000,-18.000000 0.000000,0.000000 0.000000,1.000000 18.000000,-1.000000-18.000000,1.000000 0.000000,-1.000000 17.000000,1.000000-17.000000,-1.000000 0.000000,0.000000 0.000000,1.000000 0.000000,-1.000000 0.000000,1.000000 0.000000,-1.000000 0.000000,0.000000 0.000000,1.000000 0.000000,-1.000000 0.000000,18.000000 0.000000,0.000000 0.000000,0.000000 0.000000,-18.000000 18.000000,-17.000000 34.000000,18.000000 1.000000,-53.000000 17.000000,0.000000-17.000000,0.000000-1.000000,0.000000 1.000000,0.000000-1.000000,0.000000 1.000000,0.000000-1.000000,0.000000 36.000000,0.000000-35.000000,35.000000-1.000000,-35.000000 1.000000,0.000000 0.000000,0.000000-1.000000,-35.000000 18.000000,17.000000-17.000000,18.000000-1.000000,0.000000 1.000000,0.000000 0.000000,35.000000-1.000000,-17.000000 1.000000,-18.000000-1.000000,0.000000 1.000000,0.000000 0.000000,0.000000-1.000000,0.000000 1.000000,0.000000-1.000000,0.000000 1.000000,-18.000000 52.000000,18.000000-52.000000,0.000000-1.000000,0.000000 1.000000,0.000000 0.000000,0.000000-1.000000,0.000000 1.000000,0.000000-1.000000,0.000000 1.000000,0.000000 0.000000,-17.000000-1.000000,17.000000 1.000000,-18.000000-1.000000,1.000000 1.000000,17.000000-1.000000,0.000000 1.000000,-18.000000 0.000000,18.000000-1.000000,0.000000 1.000000,-35.000000-1.000000,-17.000000-52.000000,34.000000-52.000000,-34.000000 34.000000,0.000000-34.000000,-1.000000 17.000000,1.000000 17.000000,34.000000-34.000000</inkml:trace>
</inkml:ink>
</file>

<file path=ppt/ink/ink450.xml><?xml version="1.0" encoding="utf-8"?>
<inkml:ink xmlns:inkml="http://www.w3.org/2003/InkML">
  <annotation type="ScanImages2ExtractSignatures">1</annotation>
  <annotation type="ScanImagesWidth">3080241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1072.000000 383.000000,'2.000000'0.000000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56.000000 182.000000,'52.000000'9.000000,"-1.000000"-9.000000,1.000000 0.000000,-1.000000 0.000000,1.000000 0.000000,-1.000000 0.000000,1.000000 0.000000,17.000000 0.000000,-18.000000 0.000000,1.000000 0.000000,-1.000000 0.000000,1.000000 0.000000</inkml:trace>
</inkml:ink>
</file>

<file path=ppt/ink/ink452.xml><?xml version="1.0" encoding="utf-8"?>
<inkml:ink xmlns:inkml="http://www.w3.org/2003/InkML">
  <annotation type="ScanImages2ExtractSignatures">1</annotation>
  <annotation type="ScanImagesWidth">-2117854784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128.000000 181.000000,'-18.000000'70.000000,"1.000000"0.000000,17.000000 0.000000,-17.000000-17.000000,17.000000 17.000000,0.000000 18.000000,0.000000-18.000000,0.000000 18.000000,0.000000-36.000000,0.000000 54.000000,0.000000-54.000000,0.000000 18.000000,0.000000-17.000000,0.000000 0.000000,0.000000-1.000000,0.000000 1.000000,0.000000-1.000000,0.000000 1.000000,0.000000 0.000000,0.000000-1.000000,0.000000 1.000000,0.000000 0.000000,0.000000-1.000000,0.000000 1.000000,0.000000 17.000000,0.000000-18.000000,0.000000 1.000000,0.000000 0.000000,0.000000 17.000000,0.000000 0.000000,0.000000-17.000000,0.000000-1.000000,0.000000 1.000000,0.000000-1.000000,0.000000 1.000000,0.000000 0.000000,0.000000-1.000000,0.000000 1.000000,0.000000 0.000000,0.000000-1.000000,0.000000 1.000000,0.000000-1.000000,0.000000 1.000000,0.000000 0.000000,0.000000-1.000000,17.000000 1.000000,0.000000-1.000000,1.000000 1.000000,-18.000000 0.000000,0.000000-1.000000,0.000000 1.000000,51.000000-36.000000,1.000000-17.000000,0.000000 0.000000,17.000000 0.000000,-1.000000 0.000000,18.000000-17.000000,1.000000 17.000000,-36.000000 0.000000,18.000000 0.000000,-17.000000 0.000000</inkml:trace>
</inkml:ink>
</file>

<file path=ppt/ink/ink45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891.000000 214.000000,'51.000000'-18.000000,"1.000000"18.000000,0.000000 0.000000,17.000000 0.000000,-18.000000 0.000000,1.000000 0.000000,-1.000000 0.000000,1.000000 0.000000,0.000000 0.000000,-1.000000 0.000000,1.000000 0.000000,0.000000 0.000000,-69.000000 53.000000,-35.000000-18.000000,17.000000 17.000000,18.000000 1.000000,0.000000 0.000000,17.000000-1.000000,-17.000000 1.000000,17.000000-1.000000,-17.000000 1.000000,-1.000000 0.000000,18.000000-1.000000,0.000000 1.000000,0.000000-1.000000,-17.000000 1.000000,17.000000 0.000000,-17.000000 17.000000,0.000000-18.000000,-1.000000 54.000000,18.000000-1.000000,-17.000000-35.000000,0.000000 0.000000,17.000000 0.000000,-34.000000 0.000000,34.000000 1.000000,-18.000000-19.000000,18.000000 18.000000,-17.000000 0.000000,17.000000 1.000000,0.000000 16.000000,-17.000000-17.000000,17.000000-17.000000,0.000000 17.000000,0.000000-17.000000,0.000000 17.000000,-17.000000 0.000000,17.000000-17.000000,0.000000 17.000000,0.000000-18.000000,0.000000 19.000000,0.000000-1.000000,0.000000-18.000000,0.000000 1.000000,0.000000-1.000000,0.000000 1.000000,0.000000 0.000000,0.000000-1.000000,0.000000 1.000000,-86.000000-36.000000,34.000000-17.000000,0.000000 0.000000,1.000000 0.000000,-1.000000 0.000000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141.000000 502.000000,'69.000000'33.000000,"-18.000000"-1.000000,1.000000 1.000000,-1.000000-1.000000,1.000000-16.000000,0.000000 17.000000,16.000000-33.000000,-16.000000 0.000000,17.000000-16.000000,-1.000000-1.000000,-16.000000 17.000000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230.000000 498.000000,'53.000000'16.000000,"-1.000000"-16.000000,1.000000 0.000000,0.000000 0.000000,-1.000000 0.000000,1.000000 0.000000,17.000000 0.000000,-17.000000 0.000000,0.000000 0.000000,-1.000000 0.000000,36.000000 0.000000,-18.000000 0.000000,-17.000000 0.000000,0.000000 0.000000,17.000000 16.000000,-17.000000-16.000000,-1.000000 0.000000,1.000000 0.000000,17.000000 0.000000,-17.000000 0.000000,0.000000 0.000000,-1.000000 0.000000,1.000000 0.000000,0.000000 0.000000,0.000000 0.000000,-1.000000 0.000000,18.000000 0.000000,-17.000000 0.000000,0.000000 0.000000,17.000000 0.000000,35.000000 0.000000,-34.000000 0.000000,-1.000000 0.000000,0.000000 0.000000,0.000000 0.000000,-17.000000 0.000000,35.000000 0.000000,17.000000 0.000000,-52.000000 0.000000,35.000000 0.000000,-18.000000 0.000000,0.000000 0.000000,-17.000000 0.000000,0.000000 0.000000,-1.000000 0.000000,19.000000 16.000000,-19.000000-16.000000,1.000000 0.000000,17.000000 16.000000,0.000000-16.000000,18.000000 16.000000,-17.000000 15.000000,-1.000000-31.000000,0.000000 16.000000,-17.000000-16.000000,17.000000 16.000000,0.000000-16.000000,0.000000 0.000000,1.000000 0.000000,-19.000000 0.000000,1.000000 0.000000,0.000000 0.000000,-1.000000 0.000000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492.000000 514.000000,'53.000000'0.000000,"-1.000000"0.000000,1.000000 0.000000,0.000000 0.000000,-1.000000 0.000000,1.000000 0.000000,17.000000 0.000000,-17.000000 0.000000,-1.000000 0.000000,19.000000 0.000000,-19.000000 0.000000,18.000000 0.000000,-17.000000 0.000000,0.000000 0.000000,-1.000000 0.000000,36.000000 0.000000,-35.000000 0.000000,17.000000 0.000000,0.000000 0.000000,0.000000 0.000000,18.000000 0.000000,-18.000000 0.000000,18.000000 0.000000,-35.000000 0.000000,34.000000 0.000000,1.000000 0.000000,-35.000000 0.000000,52.000000 0.000000,-52.000000 0.000000,17.000000 0.000000,-17.000000 0.000000,17.000000 0.000000,-18.000000 0.000000,19.000000 0.000000,-1.000000 0.000000,0.000000 0.000000,0.000000-9.000000,-17.000000 9.000000,-1.000000 0.000000,1.000000 0.000000,0.000000 0.000000,-1.000000 0.000000,1.000000 0.000000,0.000000 0.000000,-1.000000 0.000000,1.000000 0.000000,0.000000 0.000000,-1.000000 0.000000,1.000000 0.000000,0.000000 0.000000,-1.000000 0.000000,1.000000 0.000000,0.000000 0.000000,-1.000000 0.000000,1.000000 0.000000,-1.000000 0.000000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765.000000 562.000000,'70.000000'15.000000,"0.000000"-15.000000,-17.000000 0.000000,17.000000 0.000000,17.000000 0.000000,-34.000000 0.000000,17.000000 0.000000,0.000000 0.000000,-18.000000 0.000000,19.000000 0.000000,16.000000 0.000000,-17.000000 0.000000,0.000000 0.000000,-17.000000 0.000000,17.000000 0.000000,0.000000 0.000000,-18.000000 0.000000,1.000000 0.000000,0.000000 0.000000,-1.000000 0.000000,18.000000 0.000000,-17.000000-15.000000,-1.000000 15.000000,1.000000 0.000000,-1.000000 0.000000,1.000000 0.000000,-1.000000 0.000000,1.000000-14.000000,-1.000000 14.000000,1.000000 0.000000,0.000000-15.000000,17.000000 15.000000,-18.000000 0.000000,1.000000 0.000000,52.000000-15.000000,-53.000000 15.000000,1.000000 0.000000,-1.000000 0.000000,1.000000 0.000000,-1.000000-15.000000</inkml:trace>
</inkml:ink>
</file>

<file path=ppt/ink/ink458.xml><?xml version="1.0" encoding="utf-8"?>
<inkml:ink xmlns:inkml="http://www.w3.org/2003/InkML">
  <annotation type="ScanImages2ExtractSignatures">1</annotation>
  <annotation type="ScanImagesWidth">349040046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799.000000 537.000000,'51.000000'0.000000,"-17.000000"51.000000,0.000000 0.000000,0.000000 0.000000,17.000000-17.000000,-17.000000 18.000000,0.000000-1.000000,-34.000000 0.000000,0.000000 0.000000,0.000000 0.000000,-34.000000-102.000000,34.000000 0.000000,34.000000 0.000000,0.000000 0.000000,17.000000-1.000000,0.000000 1.000000,-17.000000 0.000000,-34.000000 0.000000,0.000000 0.000000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831.000000 551.000000,'2.000000'0.000000</inkml:trace>
</inkml:ink>
</file>

<file path=ppt/ink/ink46.xml><?xml version="1.0" encoding="utf-8"?>
<inkml:ink xmlns:inkml="http://www.w3.org/2003/InkML">
  <annotation type="ScanImages2ExtractSignatures">1</annotation>
  <annotation type="ScanImagesWidth">-2128047328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753.000000 334.000000,'0.000000'52.000000,"0.000000"0.000000,0.000000 17.000000,-13.000000-17.000000,13.000000 0.000000,-14.000000 0.000000,14.000000 0.000000,-13.000000 0.000000,13.000000 0.000000,0.000000 0.000000,0.000000 0.000000,0.000000 0.000000,0.000000 0.000000,0.000000 0.000000,0.000000 0.000000,0.000000 0.000000,0.000000 0.000000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827.000000 547.000000,'3.000000'1.000000</inkml:trace>
</inkml:ink>
</file>

<file path=ppt/ink/ink461.xml><?xml version="1.0" encoding="utf-8"?>
<inkml:ink xmlns:inkml="http://www.w3.org/2003/InkML">
  <annotation type="ScanImages2ExtractSignatures">1</annotation>
  <annotation type="ScanImagesWidth">-606857904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530.000000 510.000000,'70.000000'16.000000,"-18.000000"-16.000000,17.000000 0.000000,0.000000 0.000000,-17.000000 0.000000,53.000000 0.000000,-53.000000 0.000000,0.000000 0.000000,0.000000 0.000000,-139.000000 31.000000,18.000000-15.000000,-1.000000-16.000000,1.000000 16.000000,-1.000000-16.000000,18.000000 0.000000,-17.000000 0.000000,17.000000 0.000000,-17.000000 0.000000,-1.000000 0.000000,18.000000 0.000000,0.000000 0.000000,0.000000 0.000000,0.000000 0.000000,0.000000 0.000000,0.000000 0.000000,104.000000 31.000000,0.000000-15.000000,0.000000-16.000000,0.000000 0.000000,0.000000 0.000000</inkml:trace>
</inkml:ink>
</file>

<file path=ppt/ink/ink46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225.000000 496.000000,'53.000000'15.000000,"-1.000000"0.000000,1.000000 0.000000,0.000000-15.000000,0.000000 0.000000,17.000000 0.000000,-17.000000 0.000000,-1.000000 0.000000,54.000000 0.000000,-54.000000 0.000000,1.000000 0.000000,0.000000 0.000000,0.000000 0.000000,-1.000000 0.000000,1.000000 0.000000,0.000000 0.000000,17.000000 0.000000,18.000000 0.000000,-36.000000 0.000000,1.000000 0.000000,0.000000 0.000000,17.000000 0.000000,-17.000000 0.000000,0.000000 0.000000,17.000000 0.000000,0.000000 0.000000,-17.000000 0.000000,17.000000 0.000000,-17.000000 0.000000,0.000000 0.000000,-1.000000 0.000000,19.000000 0.000000,-19.000000 0.000000,1.000000 0.000000,0.000000 0.000000,17.000000 0.000000,-17.000000 0.000000,-1.000000 0.000000,19.000000 0.000000,-19.000000 0.000000,1.000000 0.000000,0.000000 0.000000,0.000000 0.000000,-1.000000 0.000000,36.000000 0.000000,-18.000000 0.000000,1.000000 0.000000,-19.000000 0.000000,1.000000 0.000000,17.000000 0.000000,1.000000 0.000000,-1.000000 0.000000,-17.000000 0.000000,35.000000 0.000000,-18.000000 0.000000,0.000000 0.000000,0.000000 0.000000,1.000000 0.000000,-19.000000 0.000000,19.000000 0.000000,-19.000000 0.000000,19.000000 0.000000,-19.000000 0.000000,1.000000 16.000000,0.000000-16.000000,-1.000000 15.000000,1.000000-15.000000,0.000000 15.000000,0.000000-15.000000,-1.000000 0.000000,1.000000 0.000000,0.000000 0.000000,-1.000000 0.000000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492.000000 514.000000,'53.000000'-16.000000,"-1.000000"32.000000,1.000000 15.000000,0.000000 1.000000,-1.000000-16.000000,1.000000-16.000000,0.000000 0.000000,17.000000 0.000000,-17.000000 0.000000,-1.000000 0.000000,1.000000 0.000000,0.000000 0.000000,0.000000 0.000000,-1.000000 0.000000,19.000000 0.000000,-19.000000 0.000000,1.000000 0.000000,17.000000 15.000000,0.000000-15.000000,-17.000000 0.000000,0.000000 0.000000,17.000000 0.000000,18.000000 0.000000,-18.000000 0.000000,0.000000 0.000000,-17.000000 0.000000,0.000000 0.000000,17.000000 0.000000,-17.000000 0.000000,35.000000 0.000000,-36.000000 0.000000,1.000000 0.000000,0.000000 0.000000,-1.000000 0.000000,19.000000 0.000000,-19.000000 0.000000,1.000000 16.000000,0.000000-16.000000,-1.000000 0.000000,1.000000 0.000000,0.000000 0.000000,-1.000000 0.000000,1.000000 0.000000,0.000000 0.000000,0.000000 0.000000,17.000000 0.000000,-18.000000 0.000000,1.000000 0.000000,35.000000 0.000000,-35.000000 0.000000,17.000000 0.000000,-17.000000 0.000000,-1.000000 0.000000,19.000000 0.000000,-19.000000 0.000000,1.000000 0.000000,17.000000 0.000000,-17.000000 0.000000,17.000000 0.000000,0.000000 0.000000,-17.000000 0.000000,17.000000 0.000000,1.000000 0.000000,-19.000000 0.000000,1.000000 0.000000,0.000000 0.000000,-1.000000 0.000000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3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259.000000 1012.000000,'53.000000'0.000000,"-1.000000"0.000000,18.000000 0.000000,-17.000000 0.000000,-1.000000 0.000000,1.000000 0.000000,-1.000000 0.000000,1.000000 0.000000,17.000000 0.000000,-18.000000 0.000000,18.000000 0.000000,0.000000 0.000000,0.000000 0.000000,1.000000 0.000000,-1.000000 0.000000,0.000000 0.000000,-18.000000-16.000000,1.000000 16.000000,-1.000000-17.000000,18.000000 17.000000,-17.000000 0.000000,-1.000000-16.000000,1.000000 16.000000,-1.000000 0.000000,1.000000-16.000000,-1.000000 16.000000,1.000000-16.000000,0.000000-1.000000,-1.000000 1.000000,1.000000 16.000000,-1.000000-16.000000,1.000000 0.000000,-1.000000 16.000000,1.000000 0.000000,-1.000000 0.000000,1.000000 0.000000,17.000000 0.000000,-18.000000 0.000000,1.000000-17.000000,-1.000000 17.000000,1.000000-16.000000,-1.000000 16.000000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0:2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15500.000000 38600.000000,'-250.000000'-150.000000,"225.000000"125.000000,0.000000 0.000000,0.000000 50.000000,0.000000 0.000000,0.000000 100.000000,0.000000 0.000000,25.000000 125.000000,0.000000 0.000000,0.000000-75.000000,0.000000 0.000000,0.000000-100.000000,0.000000 0.000000,25.000000 50.000000,0.000000 0.000000,0.000000-75.000000,0.000000 0.000000,0.000000 75.000000,0.000000 0.000000,0.000000-100.000000,0.000000 0.000000,0.000000 50.000000,0.000000 0.000000,75.000000-100.000000,0.000000 0.000000,75.000000-200.000000,0.000000 0.000000,0.000000-125.000000,0.000000 0.000000,0.000000-25.000000,0.000000 0.000000,0.000000 50.000000,0.000000 0.000000,-50.000000 125.000000,0.000000 0.000000,-100.000000 150.000000,0.000000 0.000000,100.000000-175.000000,0.000000 0.000000,-50.000000 150.000000,0.000000 0.000000,-50.000000 50.000000,0.000000 0.000000,-75.000000 25.000000,0.000000 0.000000,-50.000000 100.000000,0.000000 0.000000,25.000000-50.000000</inkml:trace>
</inkml:ink>
</file>

<file path=ppt/ink/ink46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0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47200.000000 12750.000000,'50.000000'-50.000000,"-50.000000"25.000000,0.000000 0.000000,0.000000 0.000000,0.000000 0.000000,0.000000-25.000000,0.000000 0.000000,-25.000000 50.000000,0.000000 0.000000,0.000000-50.000000,0.000000 0.000000,-75.000000 25.000000,0.000000 0.000000,0.000000 50.000000,0.000000 0.000000,0.000000 25.000000,0.000000 0.000000,25.000000 100.000000,0.000000 0.000000,-25.000000 75.000000,0.000000 0.000000,25.000000 50.000000,0.000000 0.000000,25.000000-50.000000,0.000000 0.000000,25.000000-100.000000,0.000000 0.000000,25.000000-75.000000,0.000000 0.000000,-25.000000 25.000000,0.000000 0.000000,25.000000-50.000000,0.000000 0.000000,0.000000 25.000000,0.000000 0.000000,-25.000000-50.000000,0.000000 0.000000,25.000000-100.000000,0.000000 0.000000,-25.000000-25.000000,0.000000 0.000000,0.000000 50.000000,0.000000 0.000000,0.000000 50.000000</inkml:trace>
</inkml:ink>
</file>

<file path=ppt/ink/ink46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45400.000000 13750.000000,'100.000000'0.000000,"25.000000"25.000000,0.000000 0.000000,0.000000-25.000000,0.000000 0.000000,-75.000000 0.000000,0.000000 0.000000,-25.000000 0.000000,0.000000 0.000000,25.000000-25.000000,0.000000 0.000000,0.000000 25.000000,0.000000 0.000000,25.000000-25.000000,0.000000 0.000000,-25.000000 0.000000,0.000000 0.000000,0.000000 0.000000,0.000000 0.000000,-25.000000 0.000000,0.000000 0.000000,0.000000 25.000000,0.000000 0.000000,-25.000000 25.000000,0.000000 0.000000,25.000000 50.000000,0.000000 0.000000,0.000000 50.000000,0.000000 0.000000,-25.000000-25.000000,0.000000 0.000000,0.000000-50.000000,0.000000 0.000000,-25.000000 50.000000,0.000000 0.000000,0.000000-50.000000,0.000000 0.000000,25.000000-100.000000,0.000000 0.000000,100.000000-100.000000,0.000000 0.000000,-25.000000 25.000000,0.000000 0.000000,25.000000 75.000000,0.000000 0.000000,0.000000 0.000000,0.000000 0.000000,-25.000000 25.000000,0.000000 0.000000,-25.000000 25.000000,0.000000 0.000000,-25.000000 25.000000,0.000000 0.000000,-25.000000 50.000000,0.000000 0.000000,-50.000000 25.000000,0.000000 0.000000,25.000000 0.000000,0.000000 0.000000,25.000000-50.000000,0.000000 0.000000,50.000000-25.000000,0.000000 0.000000,0.000000-50.000000,0.000000 0.000000,-25.000000 25.000000,0.000000 0.000000,50.000000-100.000000,0.000000 0.000000,-75.000000 50.000000,0.000000 0.000000,0.000000 0.000000,0.000000 0.000000,-25.000000 25.000000,0.000000 0.000000,25.000000-25.000000,0.000000 0.000000,0.000000 25.000000,0.000000 0.000000,50.000000 0.000000,0.000000 0.000000,-25.000000 25.000000,0.000000 0.000000,50.000000 0.000000,0.000000 0.000000,-25.000000 0.000000,0.000000 0.000000,-25.000000 0.000000,0.000000 0.000000,0.000000 0.000000,0.000000 0.000000,-25.000000 25.000000,0.000000 0.000000,0.000000 50.000000,0.000000 0.000000,0.000000 50.000000,0.000000 0.000000,0.000000-25.000000,0.000000 0.000000,0.000000-50.000000,0.000000 0.000000,0.000000-25.000000,0.000000 0.000000,25.000000-50.000000,0.000000 0.000000,25.000000-50.000000,0.000000 0.000000,-25.000000 50.000000,0.000000 0.000000,25.000000-50.000000,0.000000 0.000000,-50.000000 50.000000,0.000000 0.000000,75.000000-25.000000,0.000000 0.000000,0.000000 25.000000,0.000000 0.000000,-50.000000 50.000000,0.000000 0.000000,-25.000000 50.000000,0.000000 0.000000,0.000000 25.000000,0.000000 0.000000,-25.000000-25.000000,0.000000 0.000000,0.000000-50.000000,0.000000 0.000000,0.000000 0.000000,0.000000 0.000000,50.000000-50.000000,0.000000 0.000000,0.000000 0.000000,0.000000 0.000000,75.000000-100.000000,0.000000 0.000000,0.000000 25.000000,0.000000 0.000000,0.000000 75.000000,0.000000 0.000000,-25.000000 25.000000,0.000000 0.000000,-50.000000 25.000000,0.000000 0.000000,0.000000 50.000000,0.000000 0.000000,-50.000000 0.000000,0.000000 0.000000,0.000000-50.000000,0.000000 0.000000,0.000000 0.000000,0.000000 0.000000,25.000000 0.000000,0.000000 0.000000,50.000000-75.000000,0.000000 0.000000,-25.000000 25.000000,0.000000 0.000000,25.000000-50.000000</inkml:trace>
</inkml:ink>
</file>

<file path=ppt/ink/ink46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51500.000000 13900.000000,'-50.000000'100.000000,"25.000000"-100.000000,0.000000 0.000000,75.000000 0.000000,0.000000 0.000000,0.000000 0.000000,0.000000 0.000000,-25.000000 25.000000</inkml:trace>
</inkml:ink>
</file>

<file path=ppt/ink/ink46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52500.000000 13850.000000,'50.000000'50.000000,"-25.000000"-50.000000,0.000000 0.000000,0.000000 0.000000,0.000000 0.000000,25.000000 0.000000,0.000000 0.000000,-25.000000-25.000000,0.000000 0.000000,25.000000 25.000000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716.000000 365.000000,'52.000000'0.000000,"0.000000"0.000000,-1.000000 0.000000,1.000000 0.000000,0.000000 0.000000,0.000000 0.000000,-1.000000 0.000000,1.000000-18.000000,0.000000 18.000000,0.000000 0.000000,-1.000000 0.000000,1.000000 0.000000,0.000000-17.000000,-35.000000 69.000000,-17.000000 0.000000,0.000000 1.000000,0.000000-1.000000,0.000000 0.000000,0.000000 0.000000,0.000000 0.000000,0.000000 1.000000,0.000000-1.000000,0.000000 0.000000,35.000000 0.000000,-18.000000 0.000000,-17.000000 0.000000,0.000000 1.000000,-35.000000-1.000000,35.000000 0.000000,0.000000 0.000000,0.000000 0.000000,0.000000 1.000000,0.000000-1.000000,-17.000000 0.000000,17.000000 0.000000,-17.000000 0.000000,17.000000 1.000000,-52.000000-53.000000,18.000000-53.000000,-18.000000 36.000000,35.000000-35.000000</inkml:trace>
</inkml:ink>
</file>

<file path=ppt/ink/ink470.xml><?xml version="1.0" encoding="utf-8"?>
<inkml:ink xmlns:inkml="http://www.w3.org/2003/InkML">
  <annotation type="ScanImages2ExtractSignatures">1</annotation>
  <annotation type="ScanImagesWidth">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0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53500.000000 13950.000000,'0.000000'100.000000,"0.000000"-75.000000,0.000000 0.000000,0.000000 0.000000,0.000000 0.000000,0.000000-75.000000</inkml:trace>
</inkml:ink>
</file>

<file path=ppt/ink/ink47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0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54650.000000 13500.000000,'-150.000000'0.000000,"125.000000"0.000000,0.000000 0.000000,75.000000 0.000000,0.000000 0.000000,-25.000000 0.000000,0.000000 0.000000,75.000000 0.000000,0.000000 0.000000,-75.000000 0.000000,0.000000 0.000000,100.000000 0.000000,0.000000 0.000000,25.000000-25.000000,0.000000 0.000000,-50.000000 0.000000,0.000000 0.000000,-50.000000-25.000000,0.000000 0.000000,-50.000000 25.000000,0.000000 0.000000,0.000000 0.000000,0.000000 0.000000,-50.000000 75.000000,0.000000 0.000000,0.000000 75.000000,0.000000 0.000000,-25.000000 0.000000,0.000000 0.000000,25.000000 25.000000,0.000000 0.000000,0.000000-25.000000,0.000000 0.000000,25.000000-75.000000,0.000000 0.000000,25.000000-25.000000,0.000000 0.000000,75.000000-25.000000,0.000000 0.000000,-50.000000-25.000000,0.000000 0.000000,75.000000-50.000000,0.000000 0.000000,0.000000-25.000000,0.000000 0.000000,-75.000000 100.000000,0.000000 0.000000,0.000000-25.000000,0.000000 0.000000,0.000000 25.000000,0.000000 0.000000,0.000000 0.000000,0.000000 0.000000,-25.000000 75.000000,0.000000 0.000000,25.000000 0.000000,0.000000 0.000000,0.000000-75.000000,0.000000 0.000000,25.000000 0.000000,0.000000 0.000000,25.000000-25.000000,0.000000 0.000000,-75.000000 0.000000,0.000000 0.000000,25.000000-25.000000,0.000000 0.000000,-25.000000 25.000000,0.000000 0.000000,0.000000-25.000000,0.000000 0.000000,-25.000000 25.000000,0.000000 0.000000,0.000000-25.000000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57550.000000 14000.000000,'-50.000000'50.000000,"50.000000"-25.000000,0.000000 0.000000,25.000000-25.000000,0.000000 0.000000,25.000000 0.000000,0.000000 0.000000,-25.000000-25.000000,0.000000 0.000000,0.000000 25.000000</inkml:trace>
</inkml:ink>
</file>

<file path=ppt/ink/ink473.xml><?xml version="1.0" encoding="utf-8"?>
<inkml:ink xmlns:inkml="http://www.w3.org/2003/InkML">
  <annotation type="ScanImages2ExtractSignatures">1</annotation>
  <annotation type="ScanImagesWidth">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58650.000000 14050.000000,'100.000000'50.000000,"-75.000000"-50.000000</inkml:trace>
</inkml:ink>
</file>

<file path=ppt/ink/ink47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60000.000000 14000.000000,'50.000000'50.000000,"-50.000000"-25.000000,0.000000 0.000000,-25.000000-25.000000</inkml:trace>
</inkml:ink>
</file>

<file path=ppt/ink/ink47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2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12850.000000 20700.000000,'0.000000'50.000000,"50.000000"-50.000000,0.000000 0.000000,-25.000000 0.000000,0.000000 0.000000,100.000000-50.000000,0.000000 0.000000,-75.000000 25.000000,0.000000 0.000000,125.000000-50.000000,0.000000 0.000000,75.000000 25.000000,0.000000 0.000000,-200.000000 50.000000,0.000000 0.000000,50.000000 0.000000,0.000000 0.000000,0.000000-25.000000,0.000000 0.000000,25.000000 25.000000,0.000000 0.000000,-100.000000 0.000000,0.000000 0.000000,75.000000 25.000000,0.000000 0.000000,-75.000000 0.000000,0.000000 0.000000,25.000000 25.000000,0.000000 0.000000,-25.000000 0.000000,0.000000 0.000000,25.000000 50.000000,0.000000 0.000000,-25.000000-75.000000,0.000000 0.000000,75.000000 25.000000,0.000000 0.000000,-75.000000-25.000000,0.000000 0.000000,100.000000 0.000000,0.000000 0.000000,-100.000000-25.000000,0.000000 0.000000,125.000000 0.000000,0.000000 0.000000,-100.000000 0.000000,0.000000 0.000000,75.000000 0.000000,0.000000 0.000000,-25.000000-25.000000,0.000000 0.000000,0.000000 0.000000,0.000000 0.000000,-25.000000 25.000000,0.000000 0.000000,25.000000-25.000000,0.000000 0.000000,-25.000000 0.000000,0.000000 0.000000,0.000000 25.000000,0.000000 0.000000,-25.000000 0.000000,0.000000 0.000000,25.000000 0.000000,0.000000 0.000000,-50.000000 0.000000,0.000000 0.000000,50.000000 50.000000,0.000000 0.000000,-75.000000-25.000000,0.000000 0.000000,25.000000-25.000000,0.000000 0.000000,0.000000 25.000000,0.000000 0.000000,0.000000 0.000000,0.000000 0.000000,0.000000-25.000000,0.000000 0.000000,0.000000 25.000000,0.000000 0.000000,25.000000 0.000000,0.000000 0.000000,-25.000000-25.000000,0.000000 0.000000,25.000000 0.000000,0.000000 0.000000,25.000000 0.000000,0.000000 0.000000,100.000000 0.000000,0.000000 0.000000,-50.000000-25.000000,0.000000 0.000000,-100.000000 25.000000,0.000000 0.000000,0.000000 0.000000,0.000000 0.000000,0.000000 0.000000,0.000000 0.000000,-50.000000-25.000000</inkml:trace>
</inkml:ink>
</file>

<file path=ppt/ink/ink47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2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17050.000000 13000.000000,'0.000000'-50.000000,"-25.000000"25.000000,0.000000 0.000000,50.000000 25.000000,0.000000 0.000000,0.000000 0.000000,0.000000 0.000000,25.000000 0.000000,0.000000 0.000000,0.000000 25.000000,0.000000 0.000000,50.000000 50.000000,0.000000 0.000000,-75.000000-50.000000,0.000000 0.000000,75.000000 50.000000,0.000000 0.000000,-25.000000 50.000000,0.000000 0.000000,-75.000000-75.000000,0.000000 0.000000,0.000000 75.000000,0.000000 0.000000,0.000000-75.000000,0.000000 0.000000,-50.000000 75.000000,0.000000 0.000000,25.000000-75.000000,0.000000 0.000000,-50.000000 25.000000,0.000000 0.000000,-25.000000 0.000000,0.000000 0.000000,50.000000-50.000000,0.000000 0.000000,0.000000-25.000000,0.000000 0.000000,25.000000-50.000000,0.000000 0.000000,25.000000-25.000000,0.000000 0.000000,25.000000-100.000000,0.000000 0.000000,25.000000 0.000000,0.000000 0.000000,-50.000000 125.000000,0.000000 0.000000,0.000000-50.000000,0.000000 0.000000,25.000000 75.000000,0.000000 0.000000,-25.000000-25.000000,0.000000 0.000000,0.000000 25.000000,0.000000 0.000000,-25.000000 75.000000,0.000000 0.000000,25.000000 0.000000,0.000000 0.000000,-75.000000 175.000000,0.000000 0.000000,50.000000-125.000000,0.000000 0.000000,-25.000000 75.000000,0.000000 0.000000,-25.000000-25.000000,0.000000 0.000000,25.000000 75.000000,0.000000 0.000000,-25.000000-50.000000,0.000000 0.000000,75.000000-125.000000,0.000000 0.000000,0.000000-25.000000,0.000000 0.000000,0.000000-75.000000,0.000000 0.000000,75.000000-100.000000,0.000000 0.000000,25.000000 25.000000,0.000000 0.000000,-75.000000 50.000000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2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18850.000000 12650.000000,'0.000000'150.000000,"-25.000000"25.000000,0.000000 0.000000,-50.000000 75.000000,0.000000 0.000000,50.000000-75.000000,0.000000 0.000000,25.000000-125.000000,0.000000 0.000000,-50.000000 75.000000,0.000000 0.000000,50.000000-75.000000,0.000000 0.000000,-25.000000 25.000000,0.000000 0.000000,25.000000-50.000000,0.000000 0.000000,0.000000-50.000000,0.000000 0.000000,25.000000-75.000000,0.000000 0.000000,25.000000 25.000000</inkml:trace>
</inkml:ink>
</file>

<file path=ppt/ink/ink47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2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19750.000000 13550.000000,'50.000000'0.000000,"-50.000000"50.000000,0.000000 0.000000,25.000000-50.000000,0.000000 0.000000,0.000000 0.000000,0.000000 0.000000,-25.000000-50.000000,0.000000 0.000000,0.000000 25.000000,0.000000 0.000000,-25.000000 25.000000,0.000000 0.000000,0.000000-25.000000,0.000000 0.000000,-25.000000 25.000000,0.000000 0.000000,-25.000000 75.000000,0.000000 0.000000,0.000000 25.000000,0.000000 0.000000,0.000000 0.000000,0.000000 0.000000,75.000000 0.000000,0.000000 0.000000,0.000000-75.000000,0.000000 0.000000,0.000000 0.000000,0.000000 0.000000,50.000000-25.000000,0.000000 0.000000,-25.000000 0.000000,0.000000 0.000000,25.000000-50.000000,0.000000 0.000000,-25.000000 25.000000,0.000000 0.000000,50.000000-50.000000,0.000000 0.000000,-50.000000 50.000000,0.000000 0.000000,50.000000-50.000000,0.000000 0.000000,-25.000000 25.000000,0.000000 0.000000,-75.000000 125.000000,0.000000 0.000000,-25.000000 0.000000,0.000000 0.000000,50.000000-25.000000,0.000000 0.000000,-50.000000 50.000000,0.000000 0.000000,50.000000-75.000000,0.000000 0.000000,0.000000 25.000000,0.000000 0.000000,0.000000-25.000000,0.000000 0.000000,0.000000 0.000000,0.000000 0.000000,25.000000-25.000000,0.000000 0.000000,50.000000-25.000000,0.000000 0.000000,50.000000-100.000000,0.000000 0.000000,-25.000000 0.000000,0.000000 0.000000,-25.000000 25.000000,0.000000 0.000000,-25.000000 75.000000,0.000000 0.000000,-50.000000 125.000000,0.000000 0.000000,0.000000 25.000000,0.000000 0.000000,0.000000-50.000000,0.000000 0.000000,0.000000-50.000000,0.000000 0.000000,0.000000 0.000000,0.000000 0.000000,100.000000-25.000000,0.000000 0.000000,25.000000-125.000000,0.000000 0.000000,-50.000000 0.000000,0.000000 0.000000,-25.000000 75.000000,0.000000 0.000000,-50.000000 25.000000,0.000000 0.000000,0.000000 0.000000</inkml:trace>
</inkml:ink>
</file>

<file path=ppt/ink/ink47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2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21350.000000 13750.000000,'-50.000000'50.000000,"50.000000"-25.000000,0.000000 0.000000,0.000000 0.000000,0.000000 0.000000,25.000000 25.000000,0.000000 0.000000,25.000000-25.000000,0.000000 0.000000,75.000000-25.000000,0.000000 0.000000,-50.000000-50.000000,0.000000 0.000000,0.000000-25.000000,0.000000 0.000000,-25.000000 0.000000,0.000000 0.000000,-50.000000 25.000000,0.000000 0.000000,-25.000000 25.000000,0.000000 0.000000,-25.000000 25.000000,0.000000 0.000000,-25.000000 75.000000,0.000000 0.000000,25.000000 25.000000,0.000000 0.000000,0.000000 50.000000,0.000000 0.000000,50.000000-50.000000,0.000000 0.000000,25.000000-50.000000,0.000000 0.000000,50.000000-50.000000,0.000000 0.000000,-50.000000 0.000000,0.000000 0.000000,50.000000-25.000000,0.000000 0.000000,-50.000000 25.000000,0.000000 0.000000,25.000000-25.000000,0.000000 0.000000,-25.000000 0.000000,0.000000 0.000000,0.000000 25.000000,0.000000 0.000000,-25.000000-25.000000,0.000000 0.000000,0.000000-25.000000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720.000000 360.000000,'51.000000'0.000000,"0.000000"0.000000,0.000000 0.000000,0.000000 0.000000,1.000000 0.000000,-1.000000 0.000000,0.000000 0.000000,0.000000 0.000000,0.000000 0.000000</inkml:trace>
</inkml:ink>
</file>

<file path=ppt/ink/ink48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1:3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63850.000000 20800.000000,'-50.000000'100.000000,"75.000000"-100.000000,0.000000 0.000000,75.000000-25.000000,0.000000 0.000000,50.000000-25.000000,0.000000 0.000000,0.000000-25.000000,0.000000 0.000000,-75.000000 50.000000,0.000000 0.000000,100.000000-25.000000,0.000000 0.000000,-125.000000 50.000000,0.000000 0.000000,100.000000-25.000000,0.000000 0.000000,-100.000000 0.000000,0.000000 0.000000,100.000000 25.000000,0.000000 0.000000,-50.000000 75.000000,0.000000 0.000000,0.000000 25.000000,0.000000 0.000000,25.000000-50.000000,0.000000 0.000000,75.000000-50.000000,0.000000 0.000000,50.000000 0.000000,0.000000 0.000000,25.000000-50.000000,0.000000 0.000000,-25.000000 0.000000,0.000000 0.000000,0.000000 0.000000,0.000000 0.000000,25.000000 0.000000,0.000000 0.000000,-50.000000 0.000000,0.000000 0.000000,25.000000 0.000000,0.000000 0.000000,-25.000000 50.000000,0.000000 0.000000,-25.000000 0.000000,0.000000 0.000000,-25.000000 0.000000,0.000000 0.000000,-100.000000 25.000000,0.000000 0.000000,-50.000000 0.000000,0.000000 0.000000,50.000000 0.000000,0.000000 0.000000,-25.000000 25.000000,0.000000 0.000000,-50.000000 0.000000,0.000000 0.000000,0.000000-25.000000</inkml:trace>
</inkml:ink>
</file>

<file path=ppt/ink/ink48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2:16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14700.000000 23800.000000,'100.000000'0.000000,"-75.000000"0.000000,0.000000 0.000000,0.000000 0.000000,0.000000 0.000000,0.000000 0.000000,0.000000 0.000000,0.000000 0.000000,0.000000 0.000000,25.000000 25.000000,0.000000 0.000000,50.000000-25.000000,0.000000 0.000000,-75.000000 0.000000,0.000000 0.000000,100.000000-25.000000,0.000000 0.000000,-75.000000 0.000000,0.000000 0.000000,150.000000-25.000000,0.000000 0.000000,-25.000000 50.000000,0.000000 0.000000,-25.000000 0.000000,0.000000 0.000000,50.000000-25.000000,0.000000 0.000000,0.000000 0.000000,0.000000 0.000000,-25.000000 0.000000,0.000000 0.000000,-25.000000 0.000000,0.000000 0.000000,-25.000000 25.000000,0.000000 0.000000,-50.000000 0.000000,0.000000 0.000000,-50.000000 0.000000,0.000000 0.000000,75.000000 0.000000,0.000000 0.000000,25.000000 0.000000,0.000000 0.000000,-50.000000 0.000000,0.000000 0.000000,0.000000 0.000000,0.000000 0.000000,-25.000000 25.000000,0.000000 0.000000,0.000000-25.000000,0.000000 0.000000,-25.000000 25.000000,0.000000 0.000000,0.000000-25.000000,0.000000 0.000000,-50.000000 0.000000,0.000000 0.000000,25.000000 25.000000,0.000000 0.000000,-25.000000-25.000000,0.000000 0.000000,0.000000 0.000000,0.000000 0.000000,-25.000000 25.000000,0.000000 0.000000,0.000000-25.000000,0.000000 0.000000,0.000000 25.000000</inkml:trace>
</inkml:ink>
</file>

<file path=ppt/ink/ink48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2:17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25600.000000 24250.000000,'-50.000000'0.000000,"25.000000"0.000000,0.000000 0.000000,25.000000-25.000000,0.000000 0.000000,125.000000 25.000000,0.000000 0.000000,100.000000 0.000000,0.000000 0.000000,75.000000-25.000000,0.000000 0.000000,50.000000 0.000000,0.000000 0.000000,-50.000000 25.000000,0.000000 0.000000,-75.000000 0.000000,0.000000 0.000000,-150.000000 0.000000,0.000000 0.000000,0.000000-25.000000,0.000000 0.000000,0.000000 25.000000,0.000000 0.000000,0.000000 0.000000,0.000000 0.000000,-25.000000 0.000000,0.000000 0.000000,25.000000 0.000000,0.000000 0.000000,-25.000000 0.000000,0.000000 0.000000,0.000000 0.000000,0.000000 0.000000,25.000000-25.000000,0.000000 0.000000,-50.000000 25.000000,0.000000 0.000000,25.000000 0.000000,0.000000 0.000000,-25.000000 0.000000,0.000000 0.000000,0.000000 0.000000,0.000000 0.000000,25.000000-25.000000,0.000000 0.000000,-25.000000 25.000000,0.000000 0.000000,-50.000000 0.000000,0.000000 0.000000,0.000000 0.000000,0.000000 0.000000,25.000000-25.000000,0.000000 0.000000,-25.000000 25.000000,0.000000 0.000000,0.000000 0.000000,0.000000 0.000000,0.000000 0.000000,0.000000 0.000000,0.000000 25.000000,0.000000 0.000000,-25.000000 0.000000</inkml:trace>
</inkml:ink>
</file>

<file path=ppt/ink/ink48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2:21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18300.000000 30400.000000,'-150.000000'50.000000,"100.000000"-50.000000,0.000000 0.000000,0.000000 25.000000,0.000000 0.000000,25.000000-25.000000,0.000000 0.000000,25.000000 25.000000,0.000000 0.000000,25.000000-25.000000,0.000000 0.000000,100.000000 0.000000,0.000000 0.000000,75.000000 0.000000,0.000000 0.000000,25.000000 0.000000,0.000000 0.000000,-25.000000 0.000000,0.000000 0.000000,50.000000 0.000000,0.000000 0.000000,25.000000-50.000000,0.000000 0.000000,-50.000000 25.000000,0.000000 0.000000,-175.000000 25.000000,0.000000 0.000000,125.000000-25.000000,0.000000 0.000000,-100.000000 25.000000,0.000000 0.000000,-50.000000 0.000000,0.000000 0.000000,25.000000 0.000000,0.000000 0.000000,0.000000 0.000000,0.000000 0.000000,-25.000000 0.000000,0.000000 0.000000,-50.000000 25.000000,0.000000 0.000000,-50.000000 0.000000,0.000000 0.000000,25.000000 25.000000,0.000000 0.000000,0.000000-25.000000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2:24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11800.000000 35900.000000,'-50.000000'0.000000,"25.000000"0.000000,0.000000 0.000000,-25.000000 0.000000,0.000000 0.000000,50.000000 25.000000,0.000000 0.000000,25.000000 0.000000,0.000000 0.000000,75.000000-25.000000,0.000000 0.000000,-50.000000 0.000000,0.000000 0.000000,150.000000 0.000000,0.000000 0.000000,0.000000-25.000000,0.000000 0.000000,25.000000 25.000000,0.000000 0.000000,25.000000 0.000000,0.000000 0.000000,25.000000 0.000000,0.000000 0.000000,0.000000-50.000000,0.000000 0.000000,-100.000000 0.000000,0.000000 0.000000,-150.000000 50.000000,0.000000 0.000000,125.000000-25.000000,0.000000 0.000000,-125.000000 25.000000,0.000000 0.000000,100.000000-25.000000,0.000000 0.000000,-100.000000 25.000000,0.000000 0.000000,50.000000 0.000000,0.000000 0.000000,-100.000000 0.000000,0.000000 0.000000,-25.000000 0.000000,0.000000 0.000000,0.000000 25.000000,0.000000 0.000000,-25.000000-25.000000,0.000000 0.000000,50.000000 25.000000,0.000000 0.000000,-75.000000 50.000000,0.000000 0.000000,50.000000-25.000000</inkml:trace>
</inkml:ink>
</file>

<file path=ppt/ink/ink48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2:25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22500.000000 35950.000000,'-50.000000'-100.000000,"50.000000"75.000000,0.000000 0.000000,50.000000 100.000000,0.000000 0.000000,150.000000 25.000000,0.000000 0.000000,0.000000-25.000000,0.000000 0.000000,-125.000000-75.000000,0.000000 0.000000,200.000000 75.000000,0.000000 0.000000,50.000000-50.000000,0.000000 0.000000,50.000000-25.000000,0.000000 0.000000,-100.000000-25.000000,0.000000 0.000000,-100.000000 25.000000,0.000000 0.000000,-75.000000 0.000000,0.000000 0.000000,-50.000000 75.000000,0.000000 0.000000,-50.000000-25.000000,0.000000 0.000000,0.000000-25.000000,0.000000 0.000000,-50.000000 25.000000,0.000000 0.000000,0.000000-25.000000,0.000000 0.000000,-25.000000-25.000000,0.000000 0.000000,0.000000 25.000000</inkml:trace>
</inkml:ink>
</file>

<file path=ppt/ink/ink48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2:5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22000.000000 45000.000000,'0.000000'-50.000000,"25.000000"50.000000,0.000000 0.000000,25.000000 25.000000,0.000000 0.000000,25.000000 0.000000,0.000000 0.000000,50.000000 0.000000,0.000000 0.000000,0.000000 0.000000,0.000000 0.000000,25.000000 0.000000,0.000000 0.000000,0.000000 0.000000,0.000000 0.000000,0.000000 0.000000,0.000000 0.000000,-25.000000-25.000000,0.000000 0.000000,0.000000 0.000000,0.000000 0.000000,-100.000000 0.000000,0.000000 0.000000,175.000000-75.000000,0.000000 0.000000,-75.000000 50.000000,0.000000 0.000000,-100.000000 0.000000,0.000000 0.000000,125.000000 0.000000,0.000000 0.000000,-50.000000 25.000000,0.000000 0.000000,0.000000-25.000000,0.000000 0.000000,0.000000 0.000000,0.000000 0.000000,0.000000 0.000000,0.000000 0.000000,-25.000000 50.000000,0.000000 0.000000,25.000000 0.000000,0.000000 0.000000,25.000000-25.000000,0.000000 0.000000,-50.000000 0.000000,0.000000 0.000000,0.000000 0.000000,0.000000 0.000000,-25.000000 0.000000,0.000000 0.000000,-25.000000 0.000000,0.000000 0.000000,25.000000 0.000000,0.000000 0.000000,-50.000000 25.000000,0.000000 0.000000,25.000000-25.000000,0.000000 0.000000,-75.000000 75.000000,0.000000 0.000000,25.000000-50.000000,0.000000 0.000000,-25.000000 0.000000</inkml:trace>
</inkml:ink>
</file>

<file path=ppt/ink/ink48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3:05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18000.000000 48000.000000,'-50.000000'-50.000000,"75.000000"50.000000,0.000000 0.000000,-25.000000 25.000000,0.000000 0.000000,25.000000 25.000000,0.000000 0.000000,25.000000 25.000000,0.000000 0.000000,-25.000000-75.000000,0.000000 0.000000,75.000000 50.000000,0.000000 0.000000,-50.000000-50.000000,0.000000 0.000000,125.000000 25.000000,0.000000 0.000000,50.000000-25.000000,0.000000 0.000000,-25.000000-25.000000,0.000000 0.000000,50.000000 0.000000,0.000000 0.000000,-25.000000-25.000000,0.000000 0.000000,0.000000 0.000000,0.000000 0.000000,0.000000 50.000000,0.000000 0.000000,-100.000000-25.000000,0.000000 0.000000,-75.000000 25.000000,0.000000 0.000000,125.000000 0.000000,0.000000 0.000000,-25.000000 0.000000,0.000000 0.000000,0.000000 25.000000,0.000000 0.000000,0.000000-25.000000,0.000000 0.000000,-50.000000 25.000000,0.000000 0.000000,0.000000-25.000000,0.000000 0.000000,-25.000000-25.000000,0.000000 0.000000,0.000000 25.000000,0.000000 0.000000,-50.000000 0.000000,0.000000 0.000000,0.000000 0.000000,0.000000 0.000000,0.000000 0.000000,0.000000 0.000000,0.000000 0.000000,0.000000 0.000000,0.000000 0.000000,0.000000 0.000000,50.000000 0.000000,0.000000 0.000000,-50.000000 0.000000,0.000000 0.000000,25.000000 0.000000,0.000000 0.000000,-25.000000 0.000000,0.000000 0.000000,0.000000 0.000000,0.000000 0.000000,-50.000000 0.000000,0.000000 0.000000,-125.000000 100.000000,0.000000 0.000000,50.000000 0.000000</inkml:trace>
</inkml:ink>
</file>

<file path=ppt/ink/ink48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3:07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32500.000000 47650.000000,'0.000000'50.000000,"0.000000"-75.000000,0.000000 0.000000,25.000000 0.000000,0.000000 0.000000,0.000000 25.000000,0.000000 0.000000,25.000000 0.000000,0.000000 0.000000,50.000000 0.000000,0.000000 0.000000,-75.000000 0.000000,0.000000 0.000000,125.000000 0.000000,0.000000 0.000000,25.000000 25.000000,0.000000 0.000000,25.000000-25.000000,0.000000 0.000000,25.000000-25.000000,0.000000 0.000000,0.000000-25.000000,0.000000 0.000000,0.000000 0.000000,0.000000 0.000000,0.000000 25.000000,0.000000 0.000000,-100.000000 25.000000,0.000000 0.000000,-75.000000 0.000000,0.000000 0.000000,125.000000-25.000000,0.000000 0.000000,-50.000000 0.000000,0.000000 0.000000,0.000000 0.000000,0.000000 0.000000,-25.000000 25.000000,0.000000 0.000000,0.000000 0.000000,0.000000 0.000000,-25.000000 25.000000,0.000000 0.000000,-25.000000 0.000000,0.000000 0.000000,0.000000-25.000000,0.000000 0.000000,-25.000000 0.000000,0.000000 0.000000,0.000000 0.000000,0.000000 0.000000,0.000000 0.000000,0.000000 0.000000,0.000000 25.000000,0.000000 0.000000,0.000000-25.000000,0.000000 0.000000,25.000000 0.000000,0.000000 0.000000,-25.000000 0.000000,0.000000 0.000000,-50.000000 0.000000,0.000000 0.000000,-50.000000 0.000000,0.000000 0.000000,0.000000 0.000000,0.000000 0.000000,25.000000 0.000000</inkml:trace>
</inkml:ink>
</file>

<file path=ppt/ink/ink48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3:3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4550.000000 53350.000000,'-100.000000'-50.000000,"50.000000"-25.000000,0.000000 0.000000,50.000000 50.000000,0.000000 0.000000,0.000000 50.000000,0.000000 0.000000,25.000000 100.000000,0.000000 0.000000,0.000000-50.000000,0.000000 0.000000,0.000000 150.000000,0.000000 0.000000,-25.000000-150.000000,0.000000 0.000000,50.000000 175.000000,0.000000 0.000000,0.000000-175.000000,0.000000 0.000000,50.000000-100.000000,0.000000 0.000000,50.000000-225.000000,0.000000 0.000000,50.000000-150.000000,0.000000 0.000000,0.000000-50.000000,0.000000 0.000000,-50.000000 100.000000,0.000000 0.000000,-50.000000 100.000000,0.000000 0.000000,-75.000000 175.000000,0.000000 0.000000,-25.000000 50.000000,0.000000 0.000000,-25.000000 75.000000,0.000000 0.000000,0.000000 25.000000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710.000000 411.000000,'52.000000'0.000000,"0.000000"0.000000,0.000000 0.000000,0.000000-9.000000,0.000000 9.000000,0.000000 0.000000,-1.000000 0.000000,1.000000 0.000000,0.000000 0.000000,0.000000 0.000000,0.000000 0.000000,0.000000 0.000000,0.000000 0.000000,0.000000 0.000000,0.000000 0.000000,0.000000 0.000000,0.000000 0.000000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3:3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4600.000000 60200.000000,'-100.000000'-50.000000,"100.000000"25.000000,0.000000 0.000000,0.000000 125.000000,0.000000 0.000000,25.000000 50.000000,0.000000 0.000000,25.000000-25.000000,0.000000 0.000000,0.000000-75.000000,0.000000 0.000000,-25.000000-50.000000,0.000000 0.000000,75.000000-50.000000,0.000000 0.000000,25.000000-200.000000,0.000000 0.000000,50.000000-175.000000,0.000000 0.000000,0.000000 25.000000,0.000000 0.000000,-50.000000 175.000000,0.000000 0.000000,-75.000000 125.000000,0.000000 0.000000,-25.000000 100.000000,0.000000 0.000000,-25.000000 50.000000,0.000000 0.000000,-25.000000 25.000000</inkml:trace>
</inkml:ink>
</file>

<file path=ppt/ink/ink49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3:50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22100.000000 53600.000000,'-50.000000'-100.000000,"50.000000"50.000000,0.000000 0.000000,0.000000 100.000000,0.000000 0.000000,0.000000-25.000000,0.000000 0.000000,0.000000 0.000000,0.000000 0.000000,25.000000-25.000000,0.000000 0.000000,25.000000 0.000000,0.000000 0.000000,0.000000 0.000000,0.000000 0.000000,25.000000 0.000000,0.000000 0.000000,0.000000 0.000000,0.000000 0.000000,0.000000 0.000000,0.000000 0.000000,25.000000 0.000000,0.000000 0.000000,0.000000 0.000000,0.000000 0.000000,25.000000 0.000000,0.000000 0.000000,-25.000000 0.000000,0.000000 0.000000,-25.000000 0.000000,0.000000 0.000000,-25.000000 0.000000,0.000000 0.000000,-25.000000 0.000000,0.000000 0.000000,0.000000 0.000000,0.000000 0.000000,-50.000000 0.000000,0.000000 0.000000,0.000000 0.000000,0.000000 0.000000,-25.000000 25.000000,0.000000 0.000000,0.000000 25.000000</inkml:trace>
</inkml:ink>
</file>

<file path=ppt/ink/ink49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3:52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30050.000000 53250.000000,'0.000000'-100.000000,"0.000000"50.000000,0.000000 0.000000,0.000000 25.000000,0.000000 0.000000,0.000000 50.000000,0.000000 0.000000,-50.000000 25.000000,0.000000 0.000000,25.000000 0.000000,0.000000 0.000000,75.000000-25.000000,0.000000 0.000000,25.000000-25.000000,0.000000 0.000000,25.000000 0.000000,0.000000 0.000000,25.000000 0.000000,0.000000 0.000000,-25.000000 0.000000,0.000000 0.000000,25.000000 0.000000,0.000000 0.000000,0.000000 0.000000,0.000000 0.000000,-25.000000 0.000000,0.000000 0.000000,0.000000 0.000000,0.000000 0.000000,25.000000 0.000000,0.000000 0.000000,-50.000000 0.000000,0.000000 0.000000,-50.000000 0.000000,0.000000 0.000000,50.000000 0.000000,0.000000 0.000000,0.000000 0.000000,0.000000 0.000000,-25.000000 0.000000,0.000000 0.000000,0.000000 0.000000,0.000000 0.000000,-25.000000 0.000000,0.000000 0.000000,25.000000 0.000000,0.000000 0.000000,0.000000 0.000000,0.000000 0.000000,-25.000000 0.000000,0.000000 0.000000,-200.000000 50.000000,0.000000 0.000000,100.000000 0.000000</inkml:trace>
</inkml:ink>
</file>

<file path=ppt/ink/ink49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4:12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12800.000000 59700.000000,'-100.000000'-50.000000,"100.000000"25.000000,0.000000 0.000000,-25.000000 75.000000,0.000000 0.000000,75.000000-50.000000,0.000000 0.000000,25.000000 0.000000,0.000000 0.000000,25.000000 0.000000,0.000000 0.000000,0.000000 0.000000,0.000000 0.000000,-75.000000 0.000000,0.000000 0.000000,75.000000 0.000000,0.000000 0.000000,-75.000000 0.000000,0.000000 0.000000,125.000000 0.000000,0.000000 0.000000,-25.000000-25.000000,0.000000 0.000000,0.000000 25.000000,0.000000 0.000000,-25.000000 0.000000,0.000000 0.000000,0.000000 0.000000,0.000000 0.000000,-50.000000 0.000000,0.000000 0.000000,0.000000 0.000000,0.000000 0.000000,0.000000 0.000000,0.000000 0.000000,-25.000000 0.000000,0.000000 0.000000,0.000000 0.000000,0.000000 0.000000,0.000000 0.000000,0.000000 0.000000,0.000000 0.000000,0.000000 0.000000,25.000000-25.000000,0.000000 0.000000,-25.000000 25.000000,0.000000 0.000000,0.000000-25.000000,0.000000 0.000000,0.000000 25.000000,0.000000 0.000000,0.000000 0.000000,0.000000 0.000000,0.000000 0.000000,0.000000 0.000000,-25.000000-25.000000,0.000000 0.000000,-50.000000 25.000000,0.000000 0.000000,-25.000000 25.000000</inkml:trace>
</inkml:ink>
</file>

<file path=ppt/ink/ink49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4:13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21750.000000 59400.000000,'-50.000000'0.000000,"25.000000"0.000000,0.000000 0.000000,0.000000-25.000000,0.000000 0.000000,-25.000000 0.000000,0.000000 0.000000,25.000000 25.000000,0.000000 0.000000,175.000000 0.000000,0.000000 0.000000,125.000000-25.000000,0.000000 0.000000,100.000000-50.000000,0.000000 0.000000,-25.000000 75.000000,0.000000 0.000000,-125.000000 0.000000,0.000000 0.000000,-150.000000 0.000000,0.000000 0.000000,125.000000 0.000000,0.000000 0.000000,-125.000000 0.000000,0.000000 0.000000,125.000000 25.000000,0.000000 0.000000,-125.000000-25.000000,0.000000 0.000000,125.000000 0.000000,0.000000 0.000000,-100.000000 0.000000,0.000000 0.000000,-75.000000 25.000000,0.000000 0.000000,-200.000000 50.000000,0.000000 0.000000,75.000000-50.000000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4:1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16950.000000 55950.000000,'-100.000000'200.000000,"100.000000"-175.000000,0.000000 0.000000,-25.000000 0.000000</inkml:trace>
</inkml:ink>
</file>

<file path=ppt/ink/ink49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4:1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16800.000000 56550.000000,'-50.000000'200.000000,"50.000000"-175.000000,0.000000 0.000000,0.000000 0.000000,0.000000 0.000000,0.000000 0.000000,0.000000 0.000000,-25.000000 50.000000,0.000000 0.000000,0.000000 0.000000,0.000000 0.000000,25.000000-50.000000,0.000000 0.000000,0.000000-50.000000,0.000000 0.000000,25.000000-50.000000,0.000000 0.000000,0.000000 0.000000,0.000000 0.000000,0.000000 50.000000,0.000000 0.000000,-25.000000 0.000000,0.000000 0.000000,-50.000000 0.000000,0.000000 0.000000,0.000000 0.000000,0.000000 0.000000,-25.000000 25.000000,0.000000 0.000000,0.000000 0.000000,0.000000 0.000000,-25.000000 25.000000,0.000000 0.000000,50.000000 50.000000,0.000000 0.000000,25.000000-50.000000,0.000000 0.000000,-25.000000 100.000000,0.000000 0.000000,25.000000-100.000000,0.000000 0.000000,-25.000000 150.000000,0.000000 0.000000,25.000000-25.000000,0.000000 0.000000,25.000000-75.000000,0.000000 0.000000,50.000000-25.000000,0.000000 0.000000,50.000000-75.000000,0.000000 0.000000,0.000000-100.000000,0.000000 0.000000,0.000000-25.000000,0.000000 0.000000,-75.000000 100.000000,0.000000 0.000000,75.000000-150.000000,0.000000 0.000000,-50.000000 50.000000,0.000000 0.000000,-25.000000 125.000000,0.000000 0.000000,25.000000-125.000000,0.000000 0.000000,0.000000 25.000000,0.000000 0.000000,-50.000000 50.000000,0.000000 0.000000,0.000000 25.000000,0.000000 0.000000,-25.000000 125.000000,0.000000 0.000000,25.000000-50.000000,0.000000 0.000000,0.000000 125.000000,0.000000 0.000000,0.000000-25.000000,0.000000 0.000000,0.000000-75.000000,0.000000 0.000000,0.000000 175.000000,0.000000 0.000000,25.000000-75.000000,0.000000 0.000000,0.000000-75.000000,0.000000 0.000000,0.000000-75.000000,0.000000 0.000000,-25.000000-25.000000,0.000000 0.000000,0.000000 0.000000,0.000000 0.000000,0.000000-25.000000,0.000000 0.000000,0.000000 25.000000,0.000000 0.000000,0.000000-25.000000,0.000000 0.000000,0.000000 25.000000</inkml:trace>
</inkml:ink>
</file>

<file path=ppt/ink/ink49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4:1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18500.000000 56700.000000,'0.000000'-150.000000,"0.000000"100.000000,0.000000 0.000000,-25.000000 25.000000,0.000000 0.000000,0.000000 0.000000,0.000000 0.000000,-25.000000 25.000000,0.000000 0.000000,-25.000000 0.000000,0.000000 0.000000,0.000000 75.000000,0.000000 0.000000,25.000000 0.000000,0.000000 0.000000,25.000000-50.000000,0.000000 0.000000,0.000000 75.000000,0.000000 0.000000,0.000000-25.000000,0.000000 0.000000,25.000000-50.000000,0.000000 0.000000,0.000000 100.000000,0.000000 0.000000,0.000000-50.000000,0.000000 0.000000,50.000000-25.000000,0.000000 0.000000,25.000000-75.000000,0.000000 0.000000,25.000000-75.000000,0.000000 0.000000,-25.000000-50.000000,0.000000 0.000000,0.000000 0.000000,0.000000 0.000000,-50.000000 75.000000,0.000000 0.000000,0.000000 50.000000,0.000000 0.000000,-25.000000 100.000000,0.000000 0.000000,0.000000 50.000000,0.000000 0.000000,-25.000000 0.000000,0.000000 0.000000,25.000000-50.000000,0.000000 0.000000,75.000000-75.000000,0.000000 0.000000,0.000000-25.000000,0.000000 0.000000,-50.000000-25.000000,0.000000 0.000000,75.000000-50.000000,0.000000 0.000000,-75.000000 75.000000,0.000000 0.000000,25.000000-75.000000,0.000000 0.000000,-25.000000 75.000000,0.000000 0.000000,25.000000-50.000000,0.000000 0.000000,-25.000000 50.000000,0.000000 0.000000,-25.000000 50.000000,0.000000 0.000000,25.000000 100.000000,0.000000 0.000000,0.000000-25.000000,0.000000 0.000000,25.000000-75.000000,0.000000 0.000000,25.000000-75.000000,0.000000 0.000000,-75.000000 0.000000,0.000000 0.000000,75.000000-75.000000,0.000000 0.000000,-75.000000 100.000000,0.000000 0.000000,25.000000-100.000000,0.000000 0.000000,-25.000000 100.000000,0.000000 0.000000,-25.000000-25.000000,0.000000 0.000000,-25.000000 25.000000,0.000000 0.000000,0.000000 25.000000,0.000000 0.000000,50.000000-25.000000,0.000000 0.000000,-25.000000 0.000000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4:1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17750.000000 55450.000000,'0.000000'-50.000000,"-25.000000"50.000000,0.000000 0.000000,50.000000 50.000000,0.000000 0.000000,50.000000 0.000000,0.000000 0.000000,50.000000 0.000000,0.000000 0.000000,-75.000000-50.000000,0.000000 0.000000,-25.000000 0.000000,0.000000 0.000000,-50.000000-25.000000</inkml:trace>
</inkml:ink>
</file>

<file path=ppt/ink/ink49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6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19700.000000 23950.000000,'0.000000'-50.000000,"0.000000"25.000000,0.000000 0.000000,25.000000 25.000000,0.000000 0.000000,0.000000 0.000000,0.000000 0.000000,-25.000000-25.000000,0.000000 0.000000,25.000000 25.000000,0.000000 0.000000,0.000000 0.000000,0.000000 0.000000,-25.000000-25.000000,0.000000 0.000000,25.000000 25.000000,0.000000 0.000000,0.000000-25.000000,0.000000 0.000000,75.000000-50.000000,0.000000 0.000000,-75.000000 50.000000,0.000000 0.000000,-25.000000 0.000000,0.000000 0.000000,25.000000 0.000000,0.000000 0.000000,0.000000 0.000000,0.000000 0.000000,0.000000 25.000000,0.000000 0.000000,0.000000-50.000000,0.000000 0.000000,0.000000 25.000000,0.000000 0.000000,0.000000 0.000000,0.000000 0.000000,-50.000000 50.000000,0.000000 0.000000,0.000000-25.000000,0.000000 0.000000,25.000000 25.000000,0.000000 0.000000,-25.000000-25.000000,0.000000 0.000000,0.000000 25.000000,0.000000 0.000000,25.000000 0.000000,0.000000 0.000000,-50.000000 0.000000,0.000000 0.000000,25.000000-25.000000,0.000000 0.000000,25.000000 25.000000,0.000000 0.000000,-25.000000-25.000000,0.000000 0.000000,25.000000 25.000000,0.000000 0.000000,-25.000000-25.000000,0.000000 0.000000,50.000000 0.000000,0.000000 0.000000,0.000000-25.000000,0.000000 0.000000,0.000000-25.000000,0.000000 0.000000,25.000000 0.000000,0.000000 0.000000,-25.000000-25.000000,0.000000 0.000000,0.000000 50.000000,0.000000 0.000000,-25.000000 0.000000,0.000000 0.000000,25.000000-25.000000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205.000000 717.000000,'52.000000'32.000000,"17.000000"-16.000000,-17.000000-16.000000,17.000000 0.000000,-18.000000 0.000000,1.000000 16.000000,17.000000 0.000000,0.000000-1.000000,-17.000000-15.000000,0.000000 16.000000,-1.000000 0.000000,1.000000 0.000000,0.000000-16.000000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771.000000 376.000000,'0.000000'51.000000,"-14.000000"0.000000,-1.000000 0.000000,1.000000 17.000000,0.000000-16.000000,14.000000-1.000000,0.000000 0.000000,0.000000 0.000000,0.000000 0.000000</inkml:trace>
</inkml:ink>
</file>

<file path=ppt/ink/ink50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6:1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33850.000000 7450.000000,'-50.000000'-50.000000,"25.000000"25.000000,0.000000 0.000000,-25.000000-25.000000,0.000000 0.000000,50.000000 25.000000,0.000000 0.000000,-25.000000 25.000000,0.000000 0.000000,75.000000 75.000000,0.000000 0.000000,0.000000 25.000000,0.000000 0.000000,-25.000000-75.000000,0.000000 0.000000,25.000000 50.000000,0.000000 0.000000,-25.000000-50.000000,0.000000 0.000000,0.000000 0.000000,0.000000 0.000000,-50.000000-50.000000,0.000000 0.000000,-25.000000-50.000000,0.000000 0.000000,25.000000 25.000000</inkml:trace>
</inkml:ink>
</file>

<file path=ppt/ink/ink50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7:0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43950.000000 48850.000000,'-50.000000'0.000000,"100.000000"75.000000,0.000000 0.000000,150.000000 75.000000,0.000000 0.000000,50.000000 0.000000,0.000000 0.000000,-25.000000 0.000000,0.000000 0.000000,-100.000000-75.000000,0.000000 0.000000,-75.000000-50.000000,0.000000 0.000000,25.000000 50.000000,0.000000 0.000000,-75.000000-50.000000,0.000000 0.000000,-125.000000-75.000000,0.000000 0.000000,-150.000000-75.000000,0.000000 0.000000,-75.000000-25.000000,0.000000 0.000000,75.000000 50.000000,0.000000 0.000000,175.000000 25.000000,0.000000 0.000000,75.000000 75.000000,0.000000 0.000000,0.000000 0.000000,0.000000 0.000000,75.000000 25.000000,0.000000 0.000000,0.000000 0.000000,0.000000 0.000000,175.000000 150.000000,0.000000 0.000000,50.000000 25.000000,0.000000 0.000000,-50.000000-50.000000,0.000000 0.000000,-75.000000-50.000000,0.000000 0.000000,-125.000000-100.000000,0.000000 0.000000,0.000000 0.000000</inkml:trace>
</inkml:ink>
</file>

<file path=ppt/ink/ink502.xml><?xml version="1.0" encoding="utf-8"?>
<inkml:ink xmlns:inkml="http://www.w3.org/2003/InkML">
  <annotation type="ScanImages2ExtractSignatures">1</annotation>
  <annotation type="ScanImagesWidth">1912627456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7:0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46150.000000 43200.000000,'0.000000'-50.000000,"0.000000"0.000000,0.000000 0.000000,0.000000 25.000000,0.000000 0.000000,-25.000000 125.000000,0.000000 0.000000,-100.000000 100.000000,0.000000 0.000000,25.000000-50.000000,0.000000 0.000000,0.000000-50.000000,0.000000 0.000000,75.000000-100.000000,0.000000 0.000000,25.000000-25.000000</inkml:trace>
</inkml:ink>
</file>

<file path=ppt/ink/ink503.xml><?xml version="1.0" encoding="utf-8"?>
<inkml:ink xmlns:inkml="http://www.w3.org/2003/InkML">
  <annotation type="ScanImages2ExtractSignatures">1</annotation>
  <annotation type="ScanImagesWidth">-1431655765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7:0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45800.000000 43300.000000,'150.000000'50.000000,"-75.000000"0.000000,0.000000 0.000000,25.000000 25.000000,0.000000 0.000000,-25.000000-50.000000,0.000000 0.000000,-50.000000 0.000000,0.000000 0.000000,-25.000000 0.000000,0.000000 0.000000,25.000000-25.000000,0.000000 0.000000,0.000000 0.000000,0.000000 0.000000,-25.000000 25.000000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7:0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47200.000000 42900.000000,'50.000000'-50.000000,"-25.000000"25.000000,0.000000 0.000000,0.000000 25.000000,0.000000 0.000000,-25.000000 25.000000,0.000000 0.000000,0.000000 75.000000,0.000000 0.000000,-50.000000 50.000000,0.000000 0.000000,0.000000-25.000000,0.000000 0.000000,-25.000000-25.000000,0.000000 0.000000,25.000000-75.000000,0.000000 0.000000,25.000000 0.000000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7:0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47300.000000 43050.000000,'50.000000'0.000000,"0.000000"25.000000,0.000000 0.000000,25.000000 25.000000,0.000000 0.000000,-25.000000-25.000000,0.000000 0.000000,25.000000 25.000000,0.000000 0.000000,-50.000000-50.000000,0.000000 0.000000,-25.000000 25.000000,0.000000 0.000000,-25.000000-25.000000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7:0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46100.000000 44600.000000,'-50.000000'0.000000,"125.000000"25.000000,0.000000 0.000000,75.000000-25.000000,0.000000 0.000000,0.000000-50.000000,0.000000 0.000000,-100.000000 25.000000,0.000000 0.000000,75.000000-25.000000,0.000000 0.000000,-75.000000 50.000000,0.000000 0.000000,50.000000-75.000000,0.000000 0.000000,-50.000000 50.000000,0.000000 0.000000,-50.000000 0.000000,0.000000 0.000000,-25.000000 0.000000,0.000000 0.000000,0.000000 25.000000,0.000000 0.000000,0.000000-25.000000</inkml:trace>
</inkml:ink>
</file>

<file path=ppt/ink/ink50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7:0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47100.000000 43700.000000,'-50.000000'-250.000000,"25.000000"200.000000,0.000000 0.000000,0.000000 0.000000,0.000000 0.000000,25.000000 25.000000,0.000000 0.000000,-25.000000-25.000000,0.000000 0.000000,25.000000 125.000000,0.000000 0.000000,25.000000 150.000000,0.000000 0.000000,0.000000 25.000000,0.000000 0.000000,0.000000-50.000000,0.000000 0.000000,-25.000000-75.000000,0.000000 0.000000,0.000000-100.000000,0.000000 0.000000,0.000000 100.000000,0.000000 0.000000,-50.000000-75.000000,0.000000 0.000000,25.000000-25.000000</inkml:trace>
</inkml:ink>
</file>

<file path=ppt/ink/ink50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7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46400.000000 45600.000000,'-150.000000'50.000000,"75.000000"-50.000000,0.000000 0.000000,25.000000 0.000000,0.000000 0.000000,25.000000 0.000000,0.000000 0.000000,100.000000 0.000000,0.000000 0.000000,25.000000-50.000000,0.000000 0.000000,25.000000 25.000000,0.000000 0.000000,0.000000-50.000000,0.000000 0.000000,25.000000 25.000000,0.000000 0.000000,0.000000 0.000000,0.000000 0.000000,-50.000000 25.000000,0.000000 0.000000,0.000000 0.000000,0.000000 0.000000,-75.000000 25.000000,0.000000 0.000000,75.000000-50.000000,0.000000 0.000000,-50.000000 25.000000,0.000000 0.000000,0.000000 25.000000,0.000000 0.000000,-25.000000-25.000000,0.000000 0.000000,0.000000 25.000000,0.000000 0.000000,0.000000 0.000000,0.000000 0.000000,25.000000 0.000000,0.000000 0.000000,-25.000000 0.000000,0.000000 0.000000,0.000000 25.000000,0.000000 0.000000,25.000000-25.000000,0.000000 0.000000,0.000000 25.000000,0.000000 0.000000,-25.000000-25.000000,0.000000 0.000000,-100.000000 0.000000,0.000000 0.000000,50.000000-25.000000,0.000000 0.000000,-50.000000 0.000000,0.000000 0.000000,25.000000 0.000000</inkml:trace>
</inkml:ink>
</file>

<file path=ppt/ink/ink509.xml><?xml version="1.0" encoding="utf-8"?>
<inkml:ink xmlns:inkml="http://www.w3.org/2003/InkML">
  <annotation type="ScanImages2ExtractSignatures">1</annotation>
  <annotation type="ScanImagesWidth">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7:0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45050.000000 40300.000000,'-200.000000'50.000000,"175.000000"-50.000000,0.000000 0.000000,25.000000 25.000000,0.000000 0.000000,100.000000 0.000000,0.000000 0.000000,0.000000 0.000000,0.000000 0.000000,-50.000000-25.000000,0.000000 0.000000,50.000000 25.000000,0.000000 0.000000,-25.000000-25.000000,0.000000 0.000000,-75.000000 50.000000,0.000000 0.000000,-50.000000 125.000000,0.000000 0.000000,-50.000000 25.000000,0.000000 0.000000,50.000000-100.000000,0.000000 0.000000,50.000000-50.000000,0.000000 0.000000,-25.000000-25.000000,0.000000 0.000000,25.000000 0.000000,0.000000 0.000000,75.000000-25.000000,0.000000 0.000000,-50.000000 0.000000,0.000000 0.000000,125.000000-125.000000,0.000000 0.000000,0.000000-50.000000,0.000000 0.000000,-50.000000 25.000000,0.000000 0.000000,-50.000000 100.000000,0.000000 0.000000,-25.000000 25.000000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96.000000 305.000000,'52.000000'-16.000000,"1.000000"1.000000,-1.000000-1.000000,0.000000 1.000000,0.000000 15.000000,1.000000-16.000000,-1.000000 16.000000,0.000000-15.000000,1.000000-1.000000,-1.000000 16.000000,35.000000 0.000000,-35.000000 0.000000,1.000000 0.000000,-1.000000 0.000000,0.000000 0.000000,1.000000 0.000000,-1.000000 0.000000,0.000000 16.000000,0.000000-16.000000,1.000000 0.000000,-1.000000 0.000000,0.000000 0.000000,1.000000 0.000000,-1.000000 0.000000,0.000000 0.000000,1.000000 0.000000</inkml:trace>
</inkml:ink>
</file>

<file path=ppt/ink/ink51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7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46600.000000 40300.000000,'0.000000'-50.000000,"0.000000"25.000000,0.000000 0.000000,0.000000 100.000000,0.000000 0.000000,0.000000 100.000000,0.000000 0.000000,-25.000000 25.000000,0.000000 0.000000,25.000000-50.000000,0.000000 0.000000,25.000000-75.000000,0.000000 0.000000,50.000000-75.000000,0.000000 0.000000,0.000000-25.000000,0.000000 0.000000,-50.000000 0.000000,0.000000 0.000000,50.000000-100.000000,0.000000 0.000000,-50.000000 50.000000,0.000000 0.000000,25.000000-75.000000,0.000000 0.000000,-25.000000 125.000000,0.000000 0.000000,25.000000-125.000000,0.000000 0.000000,-25.000000 100.000000,0.000000 0.000000,0.000000 100.000000,0.000000 0.000000,-25.000000 100.000000,0.000000 0.000000,0.000000 0.000000,0.000000 0.000000,0.000000-75.000000,0.000000 0.000000,25.000000-50.000000,0.000000 0.000000,0.000000-25.000000,0.000000 0.000000,50.000000-50.000000,0.000000 0.000000,-50.000000 25.000000,0.000000 0.000000,75.000000-200.000000,0.000000 0.000000,-25.000000 100.000000,0.000000 0.000000,-25.000000 75.000000,0.000000 0.000000,0.000000 50.000000,0.000000 0.000000,-50.000000 50.000000,0.000000 0.000000,0.000000-25.000000,0.000000 0.000000,0.000000 75.000000,0.000000 0.000000,0.000000-75.000000,0.000000 0.000000,25.000000 25.000000,0.000000 0.000000,-25.000000-25.000000,0.000000 0.000000,50.000000-25.000000,0.000000 0.000000,-25.000000 0.000000,0.000000 0.000000,50.000000-75.000000,0.000000 0.000000,-50.000000-50.000000,0.000000 0.000000,-50.000000 25.000000,0.000000 0.000000,-25.000000 50.000000,0.000000 0.000000,0.000000 25.000000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7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47400.000000 39100.000000,'0.000000'-50.000000,"25.000000"50.000000,0.000000 0.000000,25.000000 0.000000,0.000000 0.000000,25.000000 50.000000,0.000000 0.000000,0.000000 25.000000,0.000000 0.000000,-25.000000-50.000000,0.000000 0.000000,-25.000000 0.000000,0.000000 0.000000,-25.000000-50.000000</inkml:trace>
</inkml:ink>
</file>

<file path=ppt/ink/ink51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38350.000000 53500.000000,'-100.000000'0.000000,"75.000000"0.000000,0.000000 0.000000,50.000000-25.000000,0.000000 0.000000,150.000000-50.000000,0.000000 0.000000,-25.000000 25.000000,0.000000 0.000000,-100.000000 50.000000,0.000000 0.000000,-25.000000 0.000000,0.000000 0.000000,100.000000 0.000000,0.000000 0.000000,-75.000000 0.000000,0.000000 0.000000,0.000000 25.000000,0.000000 0.000000,0.000000-25.000000,0.000000 0.000000,175.000000 150.000000,0.000000 0.000000,-200.000000-125.000000,0.000000 0.000000,0.000000 0.000000,0.000000 0.000000,0.000000 0.000000,0.000000 0.000000,0.000000 0.000000,0.000000 0.000000,0.000000 0.000000,0.000000 0.000000,-25.000000 0.000000,0.000000 0.000000,50.000000 75.000000,0.000000 0.000000,-50.000000-75.000000,0.000000 0.000000,-25.000000 150.000000,0.000000 0.000000,25.000000-150.000000,0.000000 0.000000,-25.000000 0.000000,0.000000 0.000000,0.000000-25.000000,0.000000 0.000000,0.000000 0.000000,0.000000 0.000000,25.000000-25.000000,0.000000 0.000000,-50.000000-25.000000,0.000000 0.000000,25.000000 50.000000,0.000000 0.000000,0.000000 0.000000,0.000000 0.000000,-75.000000-25.000000,0.000000 0.000000,75.000000 25.000000,0.000000 0.000000,0.000000 0.000000,0.000000 0.000000,50.000000 50.000000,0.000000 0.000000,0.000000 25.000000,0.000000 0.000000,0.000000-75.000000,0.000000 0.000000,50.000000 50.000000,0.000000 0.000000,-75.000000-25.000000,0.000000 0.000000,25.000000-25.000000,0.000000 0.000000,0.000000 25.000000,0.000000 0.000000,150.000000-50.000000,0.000000 0.000000,-50.000000-100.000000,0.000000 0.000000,-75.000000 50.000000,0.000000 0.000000,-25.000000 50.000000,0.000000 0.000000,-25.000000 0.000000,0.000000 0.000000,25.000000 0.000000,0.000000 0.000000,0.000000-50.000000,0.000000 0.000000,0.000000 50.000000,0.000000 0.000000,-25.000000 0.000000,0.000000 0.000000,25.000000 0.000000</inkml:trace>
</inkml:ink>
</file>

<file path=ppt/ink/ink513.xml><?xml version="1.0" encoding="utf-8"?>
<inkml:ink xmlns:inkml="http://www.w3.org/2003/InkML">
  <annotation type="ScanImages2ExtractSignatures">1</annotation>
  <annotation type="ScanImagesWidth">1431655765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1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40750.000000 59850.000000,'0.000000'-100.000000,"0.000000"50.000000,0.000000 0.000000,0.000000 25.000000,0.000000 0.000000,0.000000 100.000000,0.000000 0.000000,25.000000 125.000000,0.000000 0.000000,-25.000000 50.000000,0.000000 0.000000,-25.000000 0.000000,0.000000 0.000000,0.000000-125.000000,0.000000 0.000000,0.000000-75.000000,0.000000 0.000000,75.000000-150.000000,0.000000 0.000000,-25.000000 75.000000,0.000000 0.000000,0.000000 0.000000</inkml:trace>
</inkml:ink>
</file>

<file path=ppt/ink/ink51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1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41150.000000 60650.000000,'150.000000'-50.000000,"-150.000000"25.000000,0.000000 0.000000,0.000000 50.000000,0.000000 0.000000,0.000000 75.000000,0.000000 0.000000,0.000000 25.000000,0.000000 0.000000,0.000000-25.000000,0.000000 0.000000,0.000000-50.000000,0.000000 0.000000,25.000000-25.000000,0.000000 0.000000,25.000000-25.000000,0.000000 0.000000,-50.000000-25.000000,0.000000 0.000000,100.000000-75.000000,0.000000 0.000000,-25.000000 25.000000,0.000000 0.000000,-50.000000 25.000000,0.000000 0.000000,25.000000-25.000000,0.000000 0.000000,-25.000000 25.000000,0.000000 0.000000,50.000000-25.000000,0.000000 0.000000,-50.000000 50.000000,0.000000 0.000000,0.000000 25.000000,0.000000 0.000000,0.000000 75.000000,0.000000 0.000000,-25.000000 25.000000,0.000000 0.000000,0.000000-75.000000,0.000000 0.000000,0.000000 75.000000,0.000000 0.000000,0.000000-50.000000,0.000000 0.000000,-25.000000-175.000000,0.000000 0.000000,0.000000 50.000000,0.000000 0.000000,0.000000 0.000000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1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41800.000000 59500.000000,'0.000000'-100.000000,"25.000000"150.000000,0.000000 0.000000,50.000000 25.000000,0.000000 0.000000,-25.000000 0.000000,0.000000 0.000000,-25.000000-25.000000,0.000000 0.000000,0.000000-50.000000,0.000000 0.000000,-25.000000-25.000000</inkml:trace>
</inkml:ink>
</file>

<file path=ppt/ink/ink51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4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76950.000000 27850.000000,'-200.000000'-100.000000,"175.000000"100.000000,0.000000 0.000000,0.000000 0.000000,0.000000 0.000000,0.000000 0.000000,0.000000 0.000000,100.000000 0.000000,0.000000 0.000000,75.000000 100.000000,0.000000 0.000000,-50.000000 25.000000,0.000000 0.000000,-75.000000 25.000000,0.000000 0.000000,-50.000000 0.000000,0.000000 0.000000,-50.000000 0.000000,0.000000 0.000000,-50.000000 25.000000,0.000000 0.000000,25.000000-75.000000,0.000000 0.000000,75.000000-75.000000,0.000000 0.000000,-50.000000 50.000000,0.000000 0.000000,50.000000-75.000000,0.000000 0.000000,125.000000 0.000000,0.000000 0.000000,25.000000 0.000000,0.000000 0.000000,25.000000 0.000000,0.000000 0.000000,-50.000000 0.000000,0.000000 0.000000,-75.000000 0.000000,0.000000 0.000000,0.000000 0.000000,0.000000 0.000000,-25.000000 25.000000,0.000000 0.000000,0.000000 75.000000,0.000000 0.000000,0.000000-75.000000,0.000000 0.000000,-100.000000 150.000000,0.000000 0.000000,-50.000000 0.000000,0.000000 0.000000,-25.000000-50.000000,0.000000 0.000000,50.000000-75.000000,0.000000 0.000000,75.000000-50.000000,0.000000 0.000000,75.000000-25.000000,0.000000 0.000000,25.000000-25.000000,0.000000 0.000000,0.000000 0.000000</inkml:trace>
</inkml:ink>
</file>

<file path=ppt/ink/ink51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4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79100.000000 28950.000000,'0.000000'-100.000000,"-25.000000"50.000000,0.000000 0.000000,0.000000 50.000000,0.000000 0.000000,0.000000-50.000000,0.000000 0.000000,0.000000 25.000000,0.000000 0.000000,0.000000 25.000000,0.000000 0.000000,-25.000000 0.000000,0.000000 0.000000,-25.000000 0.000000,0.000000 0.000000,0.000000 75.000000,0.000000 0.000000,0.000000 25.000000,0.000000 0.000000,50.000000 25.000000,0.000000 0.000000,25.000000-25.000000,0.000000 0.000000,0.000000-50.000000,0.000000 0.000000,25.000000-50.000000,0.000000 0.000000,50.000000 50.000000,0.000000 0.000000,0.000000 0.000000,0.000000 0.000000,-50.000000-50.000000,0.000000 0.000000,125.000000 50.000000,0.000000 0.000000,-25.000000-25.000000,0.000000 0.000000,-75.000000 25.000000,0.000000 0.000000,-50.000000 25.000000,0.000000 0.000000,-100.000000 75.000000,0.000000 0.000000,-50.000000-25.000000,0.000000 0.000000,50.000000-100.000000,0.000000 0.000000,75.000000-25.000000,0.000000 0.000000,-25.000000-25.000000,0.000000 0.000000,50.000000-75.000000,0.000000 0.000000,0.000000 50.000000,0.000000 0.000000,100.000000-200.000000,0.000000 0.000000,-50.000000 200.000000,0.000000 0.000000,-25.000000 0.000000,0.000000 0.000000,0.000000 25.000000,0.000000 0.000000,25.000000 0.000000,0.000000 0.000000,-25.000000 0.000000,0.000000 0.000000,0.000000 0.000000,0.000000 0.000000,25.000000 0.000000,0.000000 0.000000,-25.000000 0.000000,0.000000 0.000000,0.000000 25.000000,0.000000 0.000000,0.000000-25.000000,0.000000 0.000000,0.000000 25.000000,0.000000 0.000000,0.000000-25.000000</inkml:trace>
</inkml:ink>
</file>

<file path=ppt/ink/ink51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4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80800.000000 28400.000000,'-50.000000'0.000000,"25.000000"25.000000,0.000000 0.000000,-50.000000 150.000000,0.000000 0.000000,50.000000-125.000000,0.000000 0.000000,0.000000 25.000000,0.000000 0.000000,-25.000000-25.000000,0.000000 0.000000,0.000000 75.000000,0.000000 0.000000,25.000000-50.000000,0.000000 0.000000,0.000000 0.000000,0.000000 0.000000,0.000000-25.000000,0.000000 0.000000,25.000000 25.000000,0.000000 0.000000,-25.000000-25.000000,0.000000 0.000000,25.000000 0.000000,0.000000 0.000000,0.000000-25.000000,0.000000 0.000000,0.000000 75.000000,0.000000 0.000000,25.000000-100.000000,0.000000 0.000000,0.000000 25.000000,0.000000 0.000000,25.000000-25.000000,0.000000 0.000000,200.000000-175.000000,0.000000 0.000000,-150.000000 0.000000,0.000000 0.000000,-75.000000 100.000000,0.000000 0.000000,-25.000000 50.000000,0.000000 0.000000,-25.000000 0.000000,0.000000 0.000000,-150.000000 25.000000,0.000000 0.000000,150.000000 0.000000,0.000000 0.000000,0.000000 25.000000,0.000000 0.000000,-125.000000 25.000000,0.000000 0.000000,125.000000-75.000000</inkml:trace>
</inkml:ink>
</file>

<file path=ppt/ink/ink51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4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76850.000000 34550.000000,'50.000000'0.000000,"0.000000"-75.000000,0.000000 0.000000,-25.000000 50.000000,0.000000 0.000000,0.000000-50.000000,0.000000 0.000000,-25.000000 0.000000,0.000000 0.000000,0.000000 50.000000,0.000000 0.000000,-50.000000-25.000000,0.000000 0.000000,50.000000 25.000000,0.000000 0.000000,-125.000000 25.000000,0.000000 0.000000,0.000000 0.000000,0.000000 0.000000,50.000000 75.000000,0.000000 0.000000,50.000000-50.000000,0.000000 0.000000,0.000000 0.000000,0.000000 0.000000,0.000000 0.000000,0.000000 0.000000,0.000000 0.000000,0.000000 0.000000,0.000000 25.000000,0.000000 0.000000,0.000000-25.000000,0.000000 0.000000,0.000000 0.000000,0.000000 0.000000,25.000000 25.000000,0.000000 0.000000,-25.000000-25.000000,0.000000 0.000000,25.000000 0.000000,0.000000 0.000000,0.000000 0.000000,0.000000 0.000000,0.000000 0.000000,0.000000 0.000000,0.000000 0.000000,0.000000 0.000000,50.000000 25.000000,0.000000 0.000000,-25.000000-50.000000,0.000000 0.000000,0.000000 0.000000,0.000000 0.000000,0.000000 0.000000,0.000000 0.000000,0.000000 0.000000,0.000000 0.000000,25.000000 0.000000,0.000000 0.000000,-25.000000 0.000000,0.000000 0.000000,0.000000 0.000000,0.000000 0.000000,25.000000 0.000000,0.000000 0.000000,-25.000000 0.000000,0.000000 0.000000,0.000000-25.000000,0.000000 0.000000,0.000000 25.000000,0.000000 0.000000,25.000000 0.000000,0.000000 0.000000,-25.000000 0.000000,0.000000 0.000000,0.000000-25.000000,0.000000 0.000000,0.000000 25.000000,0.000000 0.000000,0.000000 0.000000,0.000000 0.000000,0.000000 0.000000,0.000000 0.000000,0.000000 25.000000,0.000000 0.000000,-25.000000 0.000000,0.000000 0.000000,25.000000 0.000000,0.000000 0.000000,-25.000000 0.000000,0.000000 0.000000,0.000000 100.000000,0.000000 0.000000,0.000000-75.000000,0.000000 0.000000,0.000000 0.000000,0.000000 0.000000,-25.000000 25.000000,0.000000 0.000000,0.000000-25.000000,0.000000 0.000000,25.000000 25.000000,0.000000 0.000000,-25.000000 0.000000,0.000000 0.000000,0.000000 0.000000,0.000000 0.000000,0.000000-25.000000,0.000000 0.000000,0.000000 50.000000,0.000000 0.000000,0.000000-25.000000,0.000000 0.000000,25.000000-25.000000,0.000000 0.000000,-25.000000 25.000000,0.000000 0.000000,0.000000-25.000000,0.000000 0.000000,25.000000 0.000000,0.000000 0.000000,-25.000000 0.000000,0.000000 0.000000,25.000000-25.000000,0.000000 0.000000,-25.000000 25.000000,0.000000 0.000000,25.000000 0.000000,0.000000 0.000000,0.000000-75.000000,0.000000 0.000000,75.000000-125.000000,0.000000 0.000000,0.000000 75.000000,0.000000 0.000000,-25.000000 25.000000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103.000000 387.000000,'52.000000'0.000000,"0.000000"0.000000,0.000000-17.000000,0.000000-15.000000,0.000000 15.000000,0.000000 1.000000,-1.000000 0.000000,1.000000 16.000000,0.000000 0.000000,0.000000-33.000000,0.000000 17.000000,0.000000 16.000000,0.000000 0.000000,0.000000-16.000000,0.000000 16.000000,0.000000-17.000000,0.000000 1.000000</inkml:trace>
</inkml:ink>
</file>

<file path=ppt/ink/ink52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4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79000.000000 34750.000000,'-50.000000'-50.000000,"25.000000"50.000000,0.000000 0.000000,0.000000 25.000000,0.000000 0.000000,-25.000000 100.000000,0.000000 0.000000,25.000000 25.000000,0.000000 0.000000,25.000000-75.000000,0.000000 0.000000,0.000000-50.000000,0.000000 0.000000,-25.000000 25.000000,0.000000 0.000000,25.000000-25.000000,0.000000 0.000000,0.000000 0.000000,0.000000 0.000000,50.000000 0.000000,0.000000 0.000000,25.000000-25.000000,0.000000 0.000000,25.000000 0.000000,0.000000 0.000000,-25.000000 0.000000,0.000000 0.000000,0.000000 0.000000,0.000000 0.000000,-50.000000 25.000000,0.000000 0.000000,0.000000 25.000000,0.000000 0.000000,-50.000000 0.000000,0.000000 0.000000,25.000000-25.000000,0.000000 0.000000,-75.000000 75.000000,0.000000 0.000000,50.000000-75.000000,0.000000 0.000000,-125.000000 125.000000,0.000000 0.000000,25.000000-50.000000,0.000000 0.000000,25.000000-75.000000,0.000000 0.000000,25.000000-25.000000,0.000000 0.000000,75.000000-125.000000,0.000000 0.000000,0.000000-25.000000,0.000000 0.000000,25.000000 125.000000</inkml:trace>
</inkml:ink>
</file>

<file path=ppt/ink/ink52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4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78750.000000 35200.000000,'50.000000'-50.000000,"50.000000"25.000000,0.000000 0.000000,0.000000 25.000000,0.000000 0.000000,0.000000 0.000000,0.000000 0.000000,-75.000000-25.000000</inkml:trace>
</inkml:ink>
</file>

<file path=ppt/ink/ink522.xml><?xml version="1.0" encoding="utf-8"?>
<inkml:ink xmlns:inkml="http://www.w3.org/2003/InkML">
  <annotation type="ScanImages2ExtractSignatures">1</annotation>
  <annotation type="ScanImagesWidth">64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5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80650.000000 35000.000000,'100.000000'50.000000,"-25.000000"-25.000000,0.000000 0.000000,0.000000 50.000000,0.000000 0.000000,-25.000000 0.000000,0.000000 0.000000,-50.000000 25.000000,0.000000 0.000000,-25.000000 25.000000,0.000000 0.000000,-75.000000 25.000000,0.000000 0.000000,75.000000-75.000000,0.000000 0.000000,0.000000-50.000000,0.000000 0.000000,25.000000 0.000000,0.000000 0.000000,25.000000-25.000000,0.000000 0.000000,125.000000-50.000000,0.000000 0.000000,75.000000-50.000000,0.000000 0.000000,-75.000000 0.000000,0.000000 0.000000,-75.000000 50.000000,0.000000 0.000000,-50.000000 25.000000,0.000000 0.000000,-50.000000 50.000000</inkml:trace>
</inkml:ink>
</file>

<file path=ppt/ink/ink52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5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83550.000000 27600.000000,'0.000000'-250.000000,"-25.000000"225.000000,0.000000 0.000000,0.000000 50.000000,0.000000 0.000000,25.000000 75.000000,0.000000 0.000000,0.000000-50.000000,0.000000 0.000000,0.000000 125.000000,0.000000 0.000000,-25.000000-125.000000,0.000000 0.000000,25.000000 125.000000,0.000000 0.000000,0.000000-100.000000,0.000000 0.000000,0.000000-100.000000,0.000000 0.000000,100.000000-150.000000,0.000000 0.000000,25.000000 0.000000,0.000000 0.000000,-25.000000 100.000000,0.000000 0.000000,0.000000 75.000000,0.000000 0.000000,-50.000000 0.000000,0.000000 0.000000,-25.000000 75.000000,0.000000 0.000000,-50.000000 25.000000,0.000000 0.000000,-25.000000-50.000000,0.000000 0.000000,-25.000000-25.000000,0.000000 0.000000,50.000000-25.000000,0.000000 0.000000,0.000000 0.000000,0.000000 0.000000,25.000000-25.000000,0.000000 0.000000,0.000000 50.000000,0.000000 0.000000,25.000000 100.000000,0.000000 0.000000,0.000000 125.000000,0.000000 0.000000,-25.000000 0.000000,0.000000 0.000000,0.000000-25.000000,0.000000 0.000000,0.000000-125.000000,0.000000 0.000000,0.000000-75.000000,0.000000 0.000000,0.000000-50.000000,0.000000 0.000000,0.000000-75.000000,0.000000 0.000000,0.000000 50.000000,0.000000 0.000000,25.000000-75.000000,0.000000 0.000000,-25.000000 75.000000,0.000000 0.000000,25.000000-75.000000,0.000000 0.000000,-25.000000 50.000000,0.000000 0.000000,25.000000 75.000000,0.000000 0.000000,50.000000 0.000000,0.000000 0.000000,-50.000000 0.000000,0.000000 0.000000,0.000000 0.000000,0.000000 0.000000,0.000000 0.000000,0.000000 0.000000,0.000000 0.000000,0.000000 0.000000,-25.000000-25.000000,0.000000 0.000000,25.000000 25.000000,0.000000 0.000000,0.000000-25.000000,0.000000 0.000000,-25.000000 0.000000</inkml:trace>
</inkml:ink>
</file>

<file path=ppt/ink/ink52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5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83400.000000 29300.000000,'-100.000000'100.000000,"75.000000"-75.000000,0.000000 0.000000,0.000000 50.000000,0.000000 0.000000,25.000000 75.000000,0.000000 0.000000,50.000000 0.000000,0.000000 0.000000,-25.000000-25.000000,0.000000 0.000000,-25.000000-75.000000,0.000000 0.000000,50.000000-50.000000,0.000000 0.000000,50.000000-100.000000,0.000000 0.000000,-50.000000 50.000000,0.000000 0.000000,-25.000000-25.000000,0.000000 0.000000,25.000000 0.000000,0.000000 0.000000,0.000000 0.000000,0.000000 0.000000,0.000000 0.000000,0.000000 0.000000,0.000000 0.000000,0.000000 0.000000,0.000000-25.000000,0.000000 0.000000,175.000000-300.000000,0.000000 0.000000,-175.000000 325.000000,0.000000 0.000000,50.000000-150.000000,0.000000 0.000000,0.000000-25.000000,0.000000 0.000000,-100.000000 150.000000,0.000000 0.000000,25.000000 100.000000,0.000000 0.000000,0.000000 0.000000,0.000000 0.000000,0.000000 25.000000,0.000000 0.000000,25.000000-25.000000,0.000000 0.000000,-25.000000 0.000000,0.000000 0.000000,0.000000 25.000000,0.000000 0.000000,0.000000-25.000000,0.000000 0.000000,25.000000 25.000000,0.000000 0.000000,-25.000000-25.000000,0.000000 0.000000,0.000000 0.000000,0.000000 0.000000,25.000000 25.000000,0.000000 0.000000,-25.000000-25.000000,0.000000 0.000000,0.000000 0.000000,0.000000 0.000000,25.000000 0.000000,0.000000 0.000000,-25.000000 0.000000,0.000000 0.000000,25.000000 0.000000,0.000000 0.000000,-25.000000 0.000000,0.000000 0.000000,25.000000 0.000000,0.000000 0.000000,-25.000000 0.000000,0.000000 0.000000,0.000000 0.000000,0.000000 0.000000,-25.000000 25.000000,0.000000 0.000000,-25.000000 0.000000,0.000000 0.000000,-150.000000 200.000000,0.000000 0.000000,125.000000-175.000000,0.000000 0.000000,-150.000000 225.000000,0.000000 0.000000,-25.000000-25.000000,0.000000 0.000000,125.000000-125.000000,0.000000 0.000000,75.000000-75.000000,0.000000 0.000000,0.000000-25.000000,0.000000 0.000000,0.000000 0.000000,0.000000 0.000000,25.000000-50.000000,0.000000 0.000000,0.000000 0.000000,0.000000 0.000000,0.000000 0.000000,0.000000 0.000000,25.000000-25.000000,0.000000 0.000000,0.000000 0.000000,0.000000 0.000000,0.000000 0.000000,0.000000 0.000000,0.000000-25.000000,0.000000 0.000000,-25.000000 25.000000,0.000000 0.000000,25.000000 0.000000,0.000000 0.000000,25.000000-25.000000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5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85350.000000 28100.000000,'-50.000000'0.000000,"50.000000"25.000000,0.000000 0.000000,75.000000 0.000000,0.000000 0.000000,-50.000000 0.000000,0.000000 0.000000,25.000000 0.000000,0.000000 0.000000,-25.000000-25.000000,0.000000 0.000000,0.000000 25.000000,0.000000 0.000000,50.000000 0.000000,0.000000 0.000000,-50.000000 0.000000,0.000000 0.000000,300.000000 25.000000,0.000000 0.000000,-150.000000-50.000000,0.000000 0.000000,-125.000000-25.000000,0.000000 0.000000,-25.000000 0.000000,0.000000 0.000000,-125.000000 0.000000,0.000000 0.000000,0.000000 25.000000,0.000000 0.000000,75.000000 0.000000,0.000000 0.000000,-75.000000 0.000000,0.000000 0.000000,75.000000 25.000000,0.000000 0.000000,-25.000000 0.000000,0.000000 0.000000,0.000000 0.000000</inkml:trace>
</inkml:ink>
</file>

<file path=ppt/ink/ink52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5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86050.000000 28550.000000,'-50.000000'100.000000,"0.000000"-100.000000,0.000000 0.000000,25.000000 25.000000,0.000000 0.000000,25.000000 0.000000,0.000000 0.000000,0.000000 0.000000,0.000000 0.000000,-25.000000 75.000000,0.000000 0.000000,25.000000 25.000000,0.000000 0.000000,0.000000-100.000000,0.000000 0.000000,0.000000 100.000000,0.000000 0.000000,0.000000-75.000000,0.000000 0.000000,-25.000000 75.000000,0.000000 0.000000,25.000000-25.000000,0.000000 0.000000,-25.000000-50.000000,0.000000 0.000000,75.000000-125.000000,0.000000 0.000000,50.000000-75.000000,0.000000 0.000000,-25.000000 75.000000,0.000000 0.000000,-50.000000 50.000000,0.000000 0.000000,50.000000-25.000000,0.000000 0.000000,25.000000 25.000000,0.000000 0.000000,-50.000000 50.000000,0.000000 0.000000,-50.000000 50.000000,0.000000 0.000000,-25.000000 50.000000,0.000000 0.000000,-100.000000 50.000000,0.000000 0.000000,0.000000-50.000000,0.000000 0.000000,75.000000-100.000000,0.000000 0.000000,25.000000-75.000000,0.000000 0.000000,25.000000 25.000000,0.000000 0.000000,0.000000-125.000000,0.000000 0.000000,0.000000 75.000000</inkml:trace>
</inkml:ink>
</file>

<file path=ppt/ink/ink52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39:5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84050.000000 33650.000000,'50.000000'0.000000,"-50.000000"75.000000,0.000000 0.000000,0.000000-25.000000,0.000000 0.000000,25.000000 50.000000,0.000000 0.000000,-25.000000-50.000000,0.000000 0.000000,-25.000000 75.000000,0.000000 0.000000,25.000000-75.000000,0.000000 0.000000,25.000000-125.000000,0.000000 0.000000,50.000000-25.000000,0.000000 0.000000,-50.000000 50.000000,0.000000 0.000000,50.000000-50.000000,0.000000 0.000000,-25.000000 75.000000,0.000000 0.000000,-25.000000 25.000000,0.000000 0.000000,0.000000 0.000000,0.000000 0.000000,-25.000000 100.000000,0.000000 0.000000,0.000000-25.000000,0.000000 0.000000,-50.000000-25.000000,0.000000 0.000000,25.000000-25.000000,0.000000 0.000000,25.000000 0.000000,0.000000 0.000000,0.000000 50.000000,0.000000 0.000000,0.000000-25.000000,0.000000 0.000000,0.000000 125.000000,0.000000 0.000000,0.000000 25.000000,0.000000 0.000000,0.000000-50.000000,0.000000 0.000000,-25.000000-100.000000,0.000000 0.000000,25.000000-75.000000,0.000000 0.000000,50.000000-125.000000,0.000000 0.000000,25.000000-25.000000,0.000000 0.000000,-25.000000 125.000000,0.000000 0.000000,-50.000000 25.000000,0.000000 0.000000,50.000000 0.000000,0.000000 0.000000,0.000000 25.000000,0.000000 0.000000,-25.000000 0.000000,0.000000 0.000000,-25.000000-25.000000</inkml:trace>
</inkml:ink>
</file>

<file path=ppt/ink/ink52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84150.000000 34800.000000,'-50.000000'0.000000,"50.000000"50.000000,0.000000 0.000000,-25.000000-25.000000,0.000000 0.000000,25.000000 75.000000,0.000000 0.000000,0.000000-50.000000,0.000000 0.000000,0.000000 125.000000,0.000000 0.000000,0.000000-25.000000,0.000000 0.000000,0.000000-50.000000,0.000000 0.000000,50.000000-75.000000,0.000000 0.000000,75.000000-125.000000,0.000000 0.000000,50.000000-225.000000,0.000000 0.000000,50.000000-75.000000,0.000000 0.000000,-75.000000 175.000000,0.000000 0.000000,-100.000000 150.000000,0.000000 0.000000,50.000000-75.000000,0.000000 0.000000,-75.000000 100.000000,0.000000 0.000000,0.000000-25.000000,0.000000 0.000000,25.000000 100.000000,0.000000 0.000000,25.000000 25.000000,0.000000 0.000000,50.000000 0.000000,0.000000 0.000000,-25.000000-25.000000,0.000000 0.000000,-75.000000-25.000000,0.000000 0.000000,25.000000 0.000000,0.000000 0.000000,-50.000000 25.000000,0.000000 0.000000,0.000000 0.000000,0.000000 0.000000,-75.000000 100.000000,0.000000 0.000000,-100.000000 75.000000,0.000000 0.000000,-25.000000 25.000000,0.000000 0.000000,0.000000-25.000000,0.000000 0.000000,150.000000-150.000000,0.000000 0.000000,25.000000-50.000000,0.000000 0.000000,75.000000-200.000000,0.000000 0.000000,-25.000000 150.000000,0.000000 0.000000,0.000000-25.000000</inkml:trace>
</inkml:ink>
</file>

<file path=ppt/ink/ink52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85650.000000 34000.000000,'0.000000'50.000000,"50.000000"-25.000000,0.000000 0.000000,50.000000 25.000000,0.000000 0.000000,50.000000 25.000000,0.000000 0.000000,-100.000000-75.000000,0.000000 0.000000,0.000000 0.000000,0.000000 0.000000,-25.000000 0.000000,0.000000 0.000000,25.000000 25.000000,0.000000 0.000000,-25.000000-25.000000,0.000000 0.000000,25.000000 0.000000,0.000000 0.000000,-25.000000 0.000000,0.000000 0.000000,0.000000 0.000000,0.000000 0.000000,25.000000 0.000000,0.000000 0.000000,-25.000000 0.000000,0.000000 0.000000,-25.000000-25.000000,0.000000 0.000000,-50.000000 0.000000,0.000000 0.000000,-75.000000 25.000000,0.000000 0.000000,0.000000 50.000000,0.000000 0.000000,50.000000 25.000000,0.000000 0.000000,50.000000 50.000000,0.000000 0.000000,25.000000-25.000000,0.000000 0.000000,-25.000000-50.000000,0.000000 0.000000,25.000000 100.000000,0.000000 0.000000,-25.000000-50.000000,0.000000 0.000000,25.000000-75.000000,0.000000 0.000000,0.000000 25.000000,0.000000 0.000000,50.000000-100.000000,0.000000 0.000000,0.000000-25.000000,0.000000 0.000000,-25.000000 50.000000,0.000000 0.000000,0.000000 0.000000,0.000000 0.000000,0.000000 0.000000,0.000000 0.000000,0.000000-25.000000,0.000000 0.000000,25.000000 25.000000,0.000000 0.000000,-25.000000 0.000000,0.000000 0.000000,0.000000 0.000000,0.000000 0.000000,0.000000 0.000000,0.000000 0.000000,0.000000 0.000000,0.000000 0.000000,0.000000 25.000000,0.000000 0.000000,0.000000 0.000000,0.000000 0.000000,0.000000 0.000000,0.000000 0.000000,0.000000 0.000000,0.000000 0.000000,-25.000000 25.000000,0.000000 0.000000,0.000000 0.000000,0.000000 0.000000,0.000000 25.000000,0.000000 0.000000,0.000000-25.000000,0.000000 0.000000,-50.000000 25.000000,0.000000 0.000000,25.000000 0.000000,0.000000 0.000000,0.000000 25.000000,0.000000 0.000000,-200.000000 175.000000,0.000000 0.000000,150.000000-250.000000,0.000000 0.000000,50.000000-25.000000,0.000000 0.000000,0.000000-25.000000,0.000000 0.000000,0.000000 0.000000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104.000000 697.000000,'0.000000'52.000000,"53.000000"-1.000000,-1.000000 1.000000,1.000000-1.000000,-18.000000 1.000000,18.000000-35.000000,-1.000000-17.000000,1.000000-52.000000,0.000000 18.000000,-1.000000-35.000000,18.000000 18.000000,-17.000000 17.000000,-18.000000-18.000000,18.000000 35.000000,-1.000000 0.000000,1.000000 0.000000,0.000000-18.000000,-1.000000 1.000000,1.000000 17.000000,-1.000000 17.000000,1.000000-35.000000,0.000000 35.000000,-1.000000 0.000000,1.000000 35.000000,0.000000-18.000000,-1.000000 34.000000,1.000000-16.000000,0.000000-1.000000,-1.000000 0.000000,1.000000-16.000000,-1.000000-18.000000,1.000000 0.000000,0.000000-52.000000,-1.000000 1.000000,36.000000-1.000000,-35.000000 18.000000,17.000000-18.000000,-17.000000 1.000000,17.000000-1.000000,-18.000000 35.000000,1.000000 0.000000,0.000000 17.000000,-1.000000 34.000000,-17.000000 18.000000,18.000000-18.000000,0.000000-17.000000,-1.000000 0.000000,1.000000-17.000000,-1.000000 0.000000,1.000000 0.000000,0.000000 0.000000,-1.000000 0.000000,1.000000-17.000000,0.000000 0.000000,-1.000000 0.000000,1.000000-17.000000,0.000000 16.000000,-1.000000 1.000000,1.000000 0.000000,-1.000000 0.000000</inkml:trace>
</inkml:ink>
</file>

<file path=ppt/ink/ink53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76900.000000 38850.000000,'-150.000000'0.000000,"100.000000"0.000000,0.000000 0.000000,0.000000 0.000000,0.000000 0.000000,25.000000-25.000000,0.000000 0.000000,0.000000 0.000000,0.000000 0.000000,50.000000 50.000000,0.000000 0.000000,0.000000 25.000000,0.000000 0.000000,0.000000 0.000000,0.000000 0.000000,-25.000000-25.000000,0.000000 0.000000,-25.000000-25.000000,0.000000 0.000000,0.000000 0.000000,0.000000 0.000000,25.000000-50.000000,0.000000 0.000000,0.000000 25.000000,0.000000 0.000000,25.000000-50.000000,0.000000 0.000000,25.000000 50.000000,0.000000 0.000000,0.000000 25.000000,0.000000 0.000000,25.000000 0.000000,0.000000 0.000000,-50.000000 25.000000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79250.000000 38750.000000,'-50.000000'0.000000,"25.000000"0.000000,0.000000 0.000000,75.000000-25.000000,0.000000 0.000000,0.000000-25.000000,0.000000 0.000000,0.000000 50.000000,0.000000 0.000000,0.000000-25.000000,0.000000 0.000000,-50.000000 75.000000,0.000000 0.000000,-50.000000 50.000000,0.000000 0.000000,25.000000-50.000000,0.000000 0.000000,0.000000-25.000000,0.000000 0.000000,0.000000-25.000000,0.000000 0.000000,25.000000-75.000000,0.000000 0.000000,25.000000 0.000000,0.000000 0.000000,0.000000 25.000000,0.000000 0.000000,0.000000 50.000000,0.000000 0.000000,0.000000 0.000000</inkml:trace>
</inkml:ink>
</file>

<file path=ppt/ink/ink53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81500.000000 38450.000000,'-100.000000'50.000000,"75.000000"-25.000000,0.000000 0.000000,25.000000 0.000000,0.000000 0.000000,-25.000000 0.000000,0.000000 0.000000,25.000000 0.000000,0.000000 0.000000,25.000000-75.000000,0.000000 0.000000,50.000000-75.000000,0.000000 0.000000,0.000000 50.000000,0.000000 0.000000,0.000000 50.000000,0.000000 0.000000,0.000000 25.000000,0.000000 0.000000,-75.000000 25.000000,0.000000 0.000000,0.000000 0.000000,0.000000 0.000000,-25.000000 75.000000,0.000000 0.000000,-50.000000-25.000000,0.000000 0.000000,25.000000-75.000000,0.000000 0.000000,25.000000 0.000000,0.000000 0.000000,0.000000-50.000000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91500.000000 34000.000000,'-150.000000'0.000000,"75.000000"50.000000,0.000000 0.000000,50.000000 150.000000,0.000000 0.000000,25.000000 50.000000,0.000000 0.000000,25.000000-100.000000,0.000000 0.000000,100.000000-125.000000,0.000000 0.000000,-75.000000-50.000000,0.000000 0.000000,0.000000-25.000000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93850.000000 33300.000000,'-100.000000'-150.000000,"125.000000"100.000000,0.000000 0.000000,-50.000000 50.000000,0.000000 0.000000,0.000000 125.000000,0.000000 0.000000,-25.000000 100.000000,0.000000 0.000000,-25.000000 100.000000,0.000000 0.000000,-50.000000 0.000000,0.000000 0.000000,75.000000-75.000000,0.000000 0.000000,25.000000-175.000000,0.000000 0.000000,50.000000-200.000000,0.000000 0.000000,-25.000000 75.000000,0.000000 0.000000,25.000000 0.000000</inkml:trace>
</inkml:ink>
</file>

<file path=ppt/ink/ink53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92950.000000 34250.000000,'-50.000000'-50.000000,"75.000000"25.000000,0.000000 0.000000,-50.000000 0.000000,0.000000 0.000000,75.000000 25.000000,0.000000 0.000000,-25.000000 0.000000,0.000000 0.000000,25.000000 0.000000,0.000000 0.000000,75.000000 0.000000,0.000000 0.000000,50.000000 0.000000,0.000000 0.000000,-50.000000-25.000000,0.000000 0.000000,-50.000000 25.000000,0.000000 0.000000,-50.000000 25.000000,0.000000 0.000000,-75.000000 75.000000,0.000000 0.000000,0.000000 0.000000,0.000000 0.000000,50.000000-50.000000,0.000000 0.000000,-50.000000 100.000000,0.000000 0.000000,25.000000-50.000000,0.000000 0.000000,25.000000-75.000000,0.000000 0.000000,0.000000 75.000000,0.000000 0.000000,25.000000-25.000000,0.000000 0.000000,50.000000-50.000000,0.000000 0.000000,75.000000-50.000000,0.000000 0.000000,-25.000000-50.000000,0.000000 0.000000,0.000000-25.000000,0.000000 0.000000,-100.000000 50.000000,0.000000 0.000000,0.000000 50.000000,0.000000 0.000000,-25.000000-25.000000,0.000000 0.000000,0.000000 0.000000,0.000000 0.000000,-25.000000-25.000000,0.000000 0.000000,0.000000-25.000000,0.000000 0.000000,25.000000 25.000000</inkml:trace>
</inkml:ink>
</file>

<file path=ppt/ink/ink53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96450.000000 33400.000000,'-50.000000'50.000000,"50.000000"-25.000000,0.000000 0.000000,100.000000 0.000000,0.000000 0.000000,0.000000 25.000000,0.000000 0.000000,-25.000000-25.000000,0.000000 0.000000,-50.000000 25.000000,0.000000 0.000000,-25.000000 75.000000,0.000000 0.000000,-50.000000 0.000000,0.000000 0.000000,25.000000-75.000000,0.000000 0.000000,-25.000000 100.000000,0.000000 0.000000,25.000000-100.000000,0.000000 0.000000,-50.000000 125.000000,0.000000 0.000000,25.000000-100.000000,0.000000 0.000000,50.000000-50.000000,0.000000 0.000000,0.000000-125.000000,0.000000 0.000000,0.000000-50.000000,0.000000 0.000000,0.000000 125.000000,0.000000 0.000000,0.000000 0.000000</inkml:trace>
</inkml:ink>
</file>

<file path=ppt/ink/ink53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96150.000000 34450.000000,'-50.000000'-50.000000,"-25.000000"50.000000,0.000000 0.000000,100.000000 25.000000,0.000000 0.000000,75.000000 0.000000,0.000000 0.000000,100.000000 0.000000,0.000000 0.000000,-50.000000-25.000000,0.000000 0.000000,-100.000000 0.000000,0.000000 0.000000,75.000000 0.000000,0.000000 0.000000,-75.000000 0.000000,0.000000 0.000000,25.000000 0.000000,0.000000 0.000000,-50.000000 0.000000,0.000000 0.000000,-100.000000 100.000000,0.000000 0.000000,-75.000000 25.000000,0.000000 0.000000,25.000000 0.000000,0.000000 0.000000,0.000000-50.000000,0.000000 0.000000,0.000000-25.000000,0.000000 0.000000,50.000000-25.000000,0.000000 0.000000,50.000000-25.000000,0.000000 0.000000,0.000000 0.000000,0.000000 0.000000,0.000000 0.000000,0.000000 0.000000,0.000000 0.000000,0.000000 0.000000,100.000000 0.000000,0.000000 0.000000,100.000000 0.000000,0.000000 0.000000,25.000000-25.000000,0.000000 0.000000,0.000000 0.000000,0.000000 0.000000,-100.000000 0.000000,0.000000 0.000000,-75.000000 25.000000,0.000000 0.000000,25.000000 0.000000,0.000000 0.000000,-75.000000 0.000000,0.000000 0.000000,-25.000000 0.000000,0.000000 0.000000,50.000000-25.000000</inkml:trace>
</inkml:ink>
</file>

<file path=ppt/ink/ink53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99100.000000 33700.000000,'0.000000'-50.000000,"25.000000"50.000000,0.000000 0.000000,100.000000 0.000000,0.000000 0.000000,50.000000 0.000000,0.000000 0.000000,-50.000000 0.000000,0.000000 0.000000,-75.000000 0.000000,0.000000 0.000000,-25.000000 0.000000,0.000000 0.000000,-50.000000 0.000000,0.000000 0.000000,-25.000000 25.000000,0.000000 0.000000,25.000000 0.000000</inkml:trace>
</inkml:ink>
</file>

<file path=ppt/ink/ink539.xml><?xml version="1.0" encoding="utf-8"?>
<inkml:ink xmlns:inkml="http://www.w3.org/2003/InkML">
  <annotation type="ScanImages2ExtractSignatures">1</annotation>
  <annotation type="ScanImagesWidth">3735619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98700.000000 35000.000000,'-50.000000'100.000000,"25.000000"-75.000000,0.000000 0.000000,25.000000 0.000000,0.000000 0.000000,25.000000-25.000000,0.000000 0.000000,50.000000 25.000000,0.000000 0.000000,-25.000000-25.000000,0.000000 0.000000,150.000000-25.000000,0.000000 0.000000,75.000000-25.000000,0.000000 0.000000,-75.000000-25.000000,0.000000 0.000000,-100.000000 50.000000,0.000000 0.000000,-75.000000 25.000000,0.000000 0.000000,-50.000000-25.000000</inkml:trace>
</inkml:ink>
</file>

<file path=ppt/ink/ink5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538.000000 234.000000,'-46.000000'0.000000,"1.000000"0.000000</inkml:trace>
</inkml:ink>
</file>

<file path=ppt/ink/ink54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101200.000000 33350.000000,'50.000000'-200.000000,"-50.000000"175.000000,0.000000 0.000000,0.000000 50.000000,0.000000 0.000000,0.000000 100.000000,0.000000 0.000000,0.000000-50.000000,0.000000 0.000000,0.000000-25.000000,0.000000 0.000000,0.000000-25.000000,0.000000 0.000000,25.000000-25.000000,0.000000 0.000000,25.000000-75.000000,0.000000 0.000000,25.000000 25.000000,0.000000 0.000000,-25.000000 25.000000,0.000000 0.000000,0.000000 25.000000,0.000000 0.000000,-50.000000 25.000000,0.000000 0.000000,0.000000 50.000000,0.000000 0.000000,-25.000000 0.000000,0.000000 0.000000,0.000000-50.000000,0.000000 0.000000,0.000000 0.000000,0.000000 0.000000,25.000000 25.000000,0.000000 0.000000,0.000000 25.000000,0.000000 0.000000,-25.000000-50.000000,0.000000 0.000000,25.000000 100.000000,0.000000 0.000000,0.000000-100.000000,0.000000 0.000000,-25.000000 150.000000,0.000000 0.000000,25.000000-75.000000,0.000000 0.000000,0.000000-75.000000,0.000000 0.000000,25.000000-125.000000,0.000000 0.000000,0.000000 0.000000,0.000000 0.000000,0.000000 25.000000,0.000000 0.000000,25.000000 50.000000,0.000000 0.000000,-25.000000 25.000000,0.000000 0.000000,0.000000-25.000000,0.000000 0.000000,25.000000 25.000000,0.000000 0.000000,-25.000000 0.000000,0.000000 0.000000,-50.000000-25.000000</inkml:trace>
</inkml:ink>
</file>

<file path=ppt/ink/ink54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101350.000000 34450.000000,'-50.000000'-50.000000,"25.000000"50.000000,0.000000 0.000000,25.000000 75.000000,0.000000 0.000000,0.000000 50.000000,0.000000 0.000000,0.000000 25.000000,0.000000 0.000000,0.000000-25.000000,0.000000 0.000000,0.000000-75.000000,0.000000 0.000000,25.000000-25.000000,0.000000 0.000000,75.000000-125.000000,0.000000 0.000000,50.000000-175.000000,0.000000 0.000000,-50.000000 100.000000,0.000000 0.000000,-75.000000 100.000000,0.000000 0.000000,75.000000-125.000000,0.000000 0.000000,-50.000000 0.000000,0.000000 0.000000,0.000000 25.000000,0.000000 0.000000,-25.000000 125.000000,0.000000 0.000000,25.000000 75.000000,0.000000 0.000000,25.000000 25.000000,0.000000 0.000000,25.000000-50.000000,0.000000 0.000000,-50.000000 0.000000,0.000000 0.000000,50.000000 0.000000,0.000000 0.000000,-50.000000 0.000000,0.000000 0.000000,75.000000 0.000000,0.000000 0.000000,-50.000000 0.000000,0.000000 0.000000,-50.000000 0.000000,0.000000 0.000000,-25.000000 25.000000,0.000000 0.000000,-50.000000 50.000000,0.000000 0.000000,-75.000000 75.000000,0.000000 0.000000,-50.000000 75.000000,0.000000 0.000000,25.000000-50.000000,0.000000 0.000000,125.000000-125.000000,0.000000 0.000000,-75.000000 25.000000,0.000000 0.000000,100.000000-50.000000,0.000000 0.000000,-25.000000 0.000000,0.000000 0.000000,0.000000-50.000000,0.000000 0.000000,25.000000-75.000000,0.000000 0.000000,0.000000-25.000000,0.000000 0.000000,0.000000 100.000000,0.000000 0.000000,0.000000-25.000000</inkml:trace>
</inkml:ink>
</file>

<file path=ppt/ink/ink54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102500.000000 33900.000000,'50.000000'-50.000000,"-25.000000"50.000000,0.000000 0.000000,50.000000 25.000000,0.000000 0.000000,75.000000 25.000000,0.000000 0.000000,25.000000-50.000000,0.000000 0.000000,0.000000-25.000000,0.000000 0.000000,-75.000000-25.000000,0.000000 0.000000,-50.000000 25.000000,0.000000 0.000000,-50.000000 0.000000,0.000000 0.000000,-25.000000 25.000000,0.000000 0.000000,-50.000000 0.000000,0.000000 0.000000,50.000000 0.000000,0.000000 0.000000,-50.000000 0.000000,0.000000 0.000000,50.000000 25.000000,0.000000 0.000000,-50.000000 25.000000,0.000000 0.000000,50.000000 25.000000,0.000000 0.000000,-25.000000 25.000000,0.000000 0.000000,25.000000 0.000000,0.000000 0.000000,0.000000 50.000000,0.000000 0.000000,0.000000 25.000000,0.000000 0.000000,0.000000-100.000000,0.000000 0.000000,25.000000-50.000000,0.000000 0.000000,0.000000 0.000000,0.000000 0.000000,0.000000 0.000000,0.000000 0.000000,25.000000-25.000000,0.000000 0.000000,50.000000-75.000000,0.000000 0.000000,25.000000-50.000000,0.000000 0.000000,-25.000000 25.000000,0.000000 0.000000,-25.000000 50.000000,0.000000 0.000000,0.000000 25.000000,0.000000 0.000000,-25.000000 0.000000,0.000000 0.000000,0.000000 25.000000,0.000000 0.000000,-25.000000 25.000000,0.000000 0.000000,0.000000 75.000000,0.000000 0.000000,-25.000000 0.000000,0.000000 0.000000,0.000000-75.000000,0.000000 0.000000,-50.000000 75.000000,0.000000 0.000000,25.000000-50.000000,0.000000 0.000000,25.000000-25.000000,0.000000 0.000000,0.000000-100.000000,0.000000 0.000000,25.000000 0.000000,0.000000 0.000000,-25.000000 25.000000</inkml:trace>
</inkml:ink>
</file>

<file path=ppt/ink/ink543.xml><?xml version="1.0" encoding="utf-8"?>
<inkml:ink xmlns:inkml="http://www.w3.org/2003/InkML">
  <annotation type="ScanImages2ExtractSignatures">1</annotation>
  <annotation type="ScanImagesWidth">-2128158224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105000.000000 33350.000000,'150.000000'0.000000,"-100.000000"150.000000,0.000000 0.000000,-50.000000 125.000000,0.000000 0.000000,-100.000000 100.000000,0.000000 0.000000,-125.000000-50.000000,0.000000 0.000000,50.000000-175.000000,0.000000 0.000000,75.000000-75.000000</inkml:trace>
</inkml:ink>
</file>

<file path=ppt/ink/ink54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78400.000000 42600.000000,'-200.000000'-50.000000,"150.000000"50.000000,0.000000 0.000000,75.000000 25.000000,0.000000 0.000000,75.000000 0.000000,0.000000 0.000000,-50.000000-25.000000,0.000000 0.000000,100.000000 0.000000,0.000000 0.000000,-100.000000 0.000000,0.000000 0.000000,100.000000-50.000000,0.000000 0.000000,-100.000000 25.000000,0.000000 0.000000,75.000000-25.000000,0.000000 0.000000,-50.000000 25.000000,0.000000 0.000000,-75.000000 0.000000,0.000000 0.000000,-75.000000 0.000000,0.000000 0.000000,25.000000 25.000000,0.000000 0.000000,0.000000 0.000000,0.000000 0.000000,25.000000 75.000000,0.000000 0.000000,0.000000-25.000000,0.000000 0.000000,0.000000 75.000000,0.000000 0.000000,25.000000-75.000000,0.000000 0.000000,-25.000000 200.000000,0.000000 0.000000,0.000000-50.000000,0.000000 0.000000,25.000000-100.000000,0.000000 0.000000,50.000000-50.000000,0.000000 0.000000,100.000000-100.000000,0.000000 0.000000,25.000000-150.000000,0.000000 0.000000,0.000000-50.000000,0.000000 0.000000,-75.000000 100.000000,0.000000 0.000000,-50.000000 100.000000,0.000000 0.000000,25.000000-75.000000,0.000000 0.000000,-50.000000 100.000000,0.000000 0.000000,0.000000-25.000000,0.000000 0.000000,-25.000000 25.000000,0.000000 0.000000,0.000000 50.000000,0.000000 0.000000,0.000000 100.000000,0.000000 0.000000,-50.000000 75.000000,0.000000 0.000000,-25.000000 25.000000,0.000000 0.000000,25.000000-50.000000,0.000000 0.000000,25.000000-100.000000,0.000000 0.000000,25.000000-50.000000,0.000000 0.000000,50.000000-125.000000,0.000000 0.000000,75.000000-100.000000,0.000000 0.000000,-25.000000 50.000000,0.000000 0.000000,0.000000 75.000000,0.000000 0.000000,-50.000000 75.000000,0.000000 0.000000,-25.000000 25.000000,0.000000 0.000000,-25.000000 0.000000,0.000000 0.000000,0.000000 125.000000,0.000000 0.000000,0.000000-25.000000,0.000000 0.000000,-25.000000-100.000000,0.000000 0.000000,25.000000 25.000000,0.000000 0.000000,25.000000-100.000000,0.000000 0.000000,0.000000-25.000000,0.000000 0.000000,0.000000 50.000000</inkml:trace>
</inkml:ink>
</file>

<file path=ppt/ink/ink545.xml><?xml version="1.0" encoding="utf-8"?>
<inkml:ink xmlns:inkml="http://www.w3.org/2003/InkML">
  <annotation type="ScanImages2ExtractSignatures">1</annotation>
  <annotation type="ScanImagesWidth">34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81450.000000 43050.000000,'0.000000'50.000000,"0.000000"-25.000000,0.000000 0.000000,25.000000-25.000000,0.000000 0.000000,50.000000 25.000000,0.000000 0.000000,25.000000 0.000000,0.000000 0.000000,25.000000-75.000000,0.000000 0.000000,-25.000000 0.000000,0.000000 0.000000,-50.000000-25.000000,0.000000 0.000000,-50.000000 25.000000,0.000000 0.000000,0.000000 25.000000,0.000000 0.000000,-25.000000 0.000000,0.000000 0.000000,-25.000000 0.000000,0.000000 0.000000,25.000000 25.000000,0.000000 0.000000,-50.000000 75.000000,0.000000 0.000000,0.000000 75.000000,0.000000 0.000000,75.000000 0.000000,0.000000 0.000000,25.000000-50.000000,0.000000 0.000000,150.000000-125.000000,0.000000 0.000000,-50.000000-100.000000,0.000000 0.000000,-25.000000 50.000000</inkml:trace>
</inkml:ink>
</file>

<file path=ppt/ink/ink546.xml><?xml version="1.0" encoding="utf-8"?>
<inkml:ink xmlns:inkml="http://www.w3.org/2003/InkML">
  <annotation type="ScanImages2ExtractSignatures">1</annotation>
  <annotation type="ScanImagesWidth">-1431655765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1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85950.000000 42600.000000,'0.000000'-150.000000,"0.000000"100.000000,0.000000 0.000000,-25.000000 50.000000,0.000000 0.000000,25.000000 125.000000,0.000000 0.000000,-50.000000 50.000000,0.000000 0.000000,25.000000 25.000000,0.000000 0.000000,0.000000-75.000000,0.000000 0.000000,25.000000-75.000000,0.000000 0.000000,-25.000000-50.000000,0.000000 0.000000,50.000000-75.000000,0.000000 0.000000,100.000000-150.000000,0.000000 0.000000,-25.000000 50.000000,0.000000 0.000000,0.000000 75.000000,0.000000 0.000000,0.000000 75.000000,0.000000 0.000000,-50.000000 50.000000,0.000000 0.000000,-25.000000 75.000000,0.000000 0.000000,-25.000000-75.000000,0.000000 0.000000,0.000000 100.000000,0.000000 0.000000,0.000000-75.000000,0.000000 0.000000,-25.000000 100.000000,0.000000 0.000000,-25.000000-50.000000,0.000000 0.000000,50.000000-75.000000,0.000000 0.000000,-25.000000-50.000000,0.000000 0.000000,125.000000-125.000000,0.000000 0.000000,-75.000000 125.000000,0.000000 0.000000,25.000000-25.000000</inkml:trace>
</inkml:ink>
</file>

<file path=ppt/ink/ink54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1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87250.000000 42700.000000,'50.000000'-100.000000,"-50.000000"150.000000,0.000000 0.000000,-25.000000 75.000000,0.000000 0.000000,-25.000000 25.000000,0.000000 0.000000,50.000000-25.000000,0.000000 0.000000,0.000000-75.000000,0.000000 0.000000,25.000000-25.000000,0.000000 0.000000,75.000000-50.000000,0.000000 0.000000,-75.000000-25.000000,0.000000 0.000000,125.000000-125.000000,0.000000 0.000000,-75.000000 25.000000,0.000000 0.000000,0.000000 50.000000,0.000000 0.000000,-75.000000 50.000000,0.000000 0.000000,0.000000 75.000000,0.000000 0.000000,0.000000 0.000000,0.000000 0.000000,0.000000 100.000000,0.000000 0.000000,0.000000-25.000000,0.000000 0.000000,25.000000-75.000000,0.000000 0.000000,0.000000 25.000000,0.000000 0.000000,50.000000-25.000000,0.000000 0.000000,25.000000-100.000000,0.000000 0.000000,0.000000-100.000000,0.000000 0.000000,-25.000000 75.000000,0.000000 0.000000,-25.000000 50.000000,0.000000 0.000000,-25.000000 50.000000,0.000000 0.000000,0.000000 50.000000,0.000000 0.000000,-25.000000-25.000000,0.000000 0.000000,0.000000 75.000000,0.000000 0.000000,0.000000 25.000000,0.000000 0.000000,0.000000 25.000000,0.000000 0.000000,-25.000000-75.000000,0.000000 0.000000,25.000000-50.000000,0.000000 0.000000,50.000000-125.000000,0.000000 0.000000,-25.000000 75.000000,0.000000 0.000000,75.000000-125.000000,0.000000 0.000000,-50.000000 50.000000,0.000000 0.000000,-25.000000 75.000000,0.000000 0.000000,25.000000-25.000000,0.000000 0.000000,0.000000 50.000000,0.000000 0.000000,-25.000000 0.000000,0.000000 0.000000,-25.000000 50.000000,0.000000 0.000000,25.000000 0.000000,0.000000 0.000000,-50.000000 50.000000,0.000000 0.000000,0.000000 0.000000,0.000000 0.000000,0.000000-50.000000,0.000000 0.000000,50.000000-50.000000,0.000000 0.000000,50.000000-100.000000,0.000000 0.000000,-50.000000 50.000000,0.000000 0.000000,75.000000-75.000000,0.000000 0.000000,-25.000000 50.000000,0.000000 0.000000,-25.000000 50.000000,0.000000 0.000000,-25.000000 25.000000,0.000000 0.000000,0.000000 100.000000,0.000000 0.000000,-25.000000 0.000000,0.000000 0.000000,-25.000000-25.000000,0.000000 0.000000,25.000000-50.000000,0.000000 0.000000,0.000000-50.000000,0.000000 0.000000,0.000000 0.000000,0.000000 0.000000,25.000000 0.000000,0.000000 0.000000,0.000000-25.000000</inkml:trace>
</inkml:ink>
</file>

<file path=ppt/ink/ink54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1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91100.000000 41850.000000,'100.000000'-100.000000,"-100.000000"175.000000,0.000000 0.000000,-50.000000 75.000000,0.000000 0.000000,25.000000 0.000000,0.000000 0.000000,25.000000-100.000000,0.000000 0.000000,-75.000000 175.000000,0.000000 0.000000,25.000000-50.000000,0.000000 0.000000,25.000000-100.000000,0.000000 0.000000,50.000000-150.000000,0.000000 0.000000,75.000000-100.000000,0.000000 0.000000,25.000000 25.000000,0.000000 0.000000,-50.000000 50.000000,0.000000 0.000000,-75.000000 75.000000,0.000000 0.000000,75.000000 0.000000,0.000000 0.000000,-25.000000 50.000000,0.000000 0.000000,-50.000000 75.000000,0.000000 0.000000,-25.000000 25.000000,0.000000 0.000000,-75.000000 25.000000,0.000000 0.000000,-25.000000-25.000000,0.000000 0.000000,75.000000-75.000000,0.000000 0.000000,0.000000-75.000000,0.000000 0.000000,75.000000-50.000000,0.000000 0.000000,-25.000000 25.000000,0.000000 0.000000,50.000000-50.000000,0.000000 0.000000,-25.000000 75.000000,0.000000 0.000000,50.000000-25.000000,0.000000 0.000000,25.000000 0.000000,0.000000 0.000000,-50.000000 25.000000,0.000000 0.000000,-25.000000 25.000000,0.000000 0.000000,50.000000 0.000000,0.000000 0.000000,50.000000 25.000000,0.000000 0.000000,50.000000-50.000000,0.000000 0.000000,-75.000000-25.000000,0.000000 0.000000,-75.000000 25.000000,0.000000 0.000000,75.000000-25.000000,0.000000 0.000000,-100.000000 0.000000,0.000000 0.000000,-50.000000 25.000000,0.000000 0.000000,-25.000000 75.000000,0.000000 0.000000,0.000000 50.000000,0.000000 0.000000,25.000000 50.000000,0.000000 0.000000,50.000000 25.000000,0.000000 0.000000,0.000000-100.000000,0.000000 0.000000,25.000000-50.000000,0.000000 0.000000,0.000000-25.000000,0.000000 0.000000,100.000000-75.000000,0.000000 0.000000,25.000000-50.000000,0.000000 0.000000,-50.000000 25.000000,0.000000 0.000000,-25.000000 75.000000,0.000000 0.000000,-25.000000 25.000000,0.000000 0.000000,-50.000000 75.000000,0.000000 0.000000,0.000000-50.000000,0.000000 0.000000,0.000000 100.000000,0.000000 0.000000,-25.000000-50.000000,0.000000 0.000000,25.000000-50.000000,0.000000 0.000000,0.000000 0.000000,0.000000 0.000000,50.000000-125.000000,0.000000 0.000000,50.000000-125.000000,0.000000 0.000000,0.000000 50.000000,0.000000 0.000000,-75.000000 125.000000</inkml:trace>
</inkml:ink>
</file>

<file path=ppt/ink/ink54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1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97350.000000 42500.000000,'-100.000000'0.000000,"75.000000"-50.000000,0.000000 0.000000,0.000000 50.000000,0.000000 0.000000,-25.000000-25.000000,0.000000 0.000000,25.000000 25.000000,0.000000 0.000000,-25.000000 75.000000,0.000000 0.000000,-25.000000 75.000000,0.000000 0.000000,50.000000-50.000000,0.000000 0.000000,50.000000-50.000000,0.000000 0.000000,175.000000-150.000000,0.000000 0.000000,125.000000-175.000000,0.000000 0.000000,0.000000 50.000000,0.000000 0.000000,-150.000000 125.000000,0.000000 0.000000,-125.000000 50.000000,0.000000 0.000000,-25.000000 25.000000,0.000000 0.000000,-25.000000 0.000000,0.000000 0.000000,-25.000000 0.000000,0.000000 0.000000,-25.000000 0.000000,0.000000 0.000000,0.000000 50.000000,0.000000 0.000000,-25.000000 50.000000,0.000000 0.000000,0.000000 150.000000,0.000000 0.000000,0.000000 100.000000,0.000000 0.000000,0.000000 0.000000,0.000000 0.000000,50.000000-225.000000,0.000000 0.000000,-25.000000 175.000000,0.000000 0.000000,50.000000-175.000000,0.000000 0.000000,-25.000000 125.000000,0.000000 0.000000,25.000000-175.000000,0.000000 0.000000,0.000000-100.000000,0.000000 0.000000,25.000000-175.000000,0.000000 0.000000,-25.000000-25.000000,0.000000 0.000000,0.000000 200.000000,0.000000 0.000000,25.000000-25.000000</inkml:trace>
</inkml:ink>
</file>

<file path=ppt/ink/ink5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224.000000 490.000000,'52.000000'0.000000,"1.000000"0.000000,-1.000000 0.000000,1.000000 0.000000,34.000000-13.000000,-35.000000 13.000000,18.000000-14.000000,-17.000000 1.000000,-1.000000 13.000000,1.000000 0.000000,-1.000000 0.000000,0.000000 0.000000,1.000000 0.000000,-1.000000 27.000000,1.000000-27.000000,-1.000000 13.000000,0.000000-13.000000,1.000000 0.000000,-1.000000 0.000000,18.000000 0.000000,-17.000000 0.000000,-1.000000 0.000000,0.000000 0.000000,1.000000 0.000000,-1.000000 0.000000,1.000000 0.000000,-1.000000 0.000000,18.000000-13.000000,-18.000000-1.000000,1.000000 14.000000,-1.000000-13.000000,1.000000 13.000000</inkml:trace>
</inkml:ink>
</file>

<file path=ppt/ink/ink55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1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97850.000000 42700.000000,'200.000000'50.000000,"-50.000000"-50.000000,0.000000 0.000000,-75.000000-25.000000</inkml:trace>
</inkml:ink>
</file>

<file path=ppt/ink/ink551.xml><?xml version="1.0" encoding="utf-8"?>
<inkml:ink xmlns:inkml="http://www.w3.org/2003/InkML">
  <annotation type="ScanImages2ExtractSignatures">1</annotation>
  <annotation type="ScanImagesWidth">236713544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1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101850.000000 41300.000000,'-100.000000'-150.000000,"75.000000"125.000000,0.000000 0.000000,0.000000 25.000000,0.000000 0.000000,0.000000 125.000000,0.000000 0.000000,0.000000 50.000000,0.000000 0.000000,0.000000-75.000000,0.000000 0.000000,-50.000000 200.000000,0.000000 0.000000,50.000000-75.000000,0.000000 0.000000,0.000000-150.000000,0.000000 0.000000,100.000000-200.000000,0.000000 0.000000,25.000000-50.000000,0.000000 0.000000,0.000000 50.000000,0.000000 0.000000,-25.000000 75.000000,0.000000 0.000000,-50.000000 50.000000,0.000000 0.000000,25.000000 0.000000,0.000000 0.000000,-25.000000 50.000000,0.000000 0.000000,-50.000000 50.000000,0.000000 0.000000,-75.000000 50.000000,0.000000 0.000000,-25.000000-25.000000,0.000000 0.000000,25.000000-50.000000,0.000000 0.000000,75.000000-75.000000,0.000000 0.000000,75.000000-125.000000,0.000000 0.000000,-25.000000 75.000000</inkml:trace>
</inkml:ink>
</file>

<file path=ppt/ink/ink55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1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102600.000000 41950.000000,'50.000000'50.000000,"-50.000000"25.000000,0.000000 0.000000,0.000000 25.000000,0.000000 0.000000,-25.000000-25.000000,0.000000 0.000000,25.000000-50.000000,0.000000 0.000000,0.000000 75.000000,0.000000 0.000000,-25.000000-75.000000,0.000000 0.000000,25.000000 50.000000,0.000000 0.000000,0.000000-50.000000,0.000000 0.000000,25.000000 25.000000,0.000000 0.000000,50.000000-50.000000,0.000000 0.000000,25.000000-125.000000,0.000000 0.000000,25.000000-75.000000,0.000000 0.000000,-25.000000 75.000000,0.000000 0.000000,-50.000000 50.000000,0.000000 0.000000,-50.000000 100.000000,0.000000 0.000000,0.000000 0.000000,0.000000 0.000000,-25.000000 75.000000,0.000000 0.000000,0.000000-75.000000,0.000000 0.000000,25.000000 100.000000,0.000000 0.000000,0.000000-50.000000,0.000000 0.000000,75.000000-50.000000,0.000000 0.000000,50.000000-100.000000,0.000000 0.000000,75.000000-100.000000,0.000000 0.000000,0.000000-25.000000,0.000000 0.000000,-75.000000 100.000000,0.000000 0.000000,-100.000000 75.000000,0.000000 0.000000,25.000000-50.000000,0.000000 0.000000,-25.000000 75.000000,0.000000 0.000000,-25.000000-25.000000,0.000000 0.000000,-25.000000 25.000000,0.000000 0.000000,-50.000000 50.000000,0.000000 0.000000,0.000000 25.000000,0.000000 0.000000,0.000000 50.000000,0.000000 0.000000,50.000000 0.000000,0.000000 0.000000,25.000000-50.000000,0.000000 0.000000,25.000000-50.000000,0.000000 0.000000,0.000000-25.000000,0.000000 0.000000,50.000000 25.000000,0.000000 0.000000,0.000000-25.000000,0.000000 0.000000,-50.000000 0.000000,0.000000 0.000000,50.000000 25.000000,0.000000 0.000000,-75.000000 0.000000,0.000000 0.000000,0.000000 50.000000,0.000000 0.000000,-150.000000 75.000000,0.000000 0.000000,0.000000-25.000000,0.000000 0.000000,50.000000-100.000000,0.000000 0.000000,100.000000-75.000000</inkml:trace>
</inkml:ink>
</file>

<file path=ppt/ink/ink55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1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106900.000000 41800.000000,'0.000000'100.000000,"0.000000"25.000000,0.000000 0.000000,0.000000 0.000000,0.000000 0.000000,0.000000-25.000000,0.000000 0.000000,-50.000000-50.000000,0.000000 0.000000,25.000000-50.000000,0.000000 0.000000,25.000000-50.000000,0.000000 0.000000,75.000000-75.000000,0.000000 0.000000,0.000000 25.000000,0.000000 0.000000,-50.000000 100.000000,0.000000 0.000000,75.000000-50.000000,0.000000 0.000000,-25.000000 50.000000,0.000000 0.000000,0.000000 0.000000,0.000000 0.000000,-50.000000 25.000000,0.000000 0.000000,0.000000 25.000000,0.000000 0.000000,-50.000000 50.000000,0.000000 0.000000,-25.000000 50.000000,0.000000 0.000000,25.000000-75.000000,0.000000 0.000000,25.000000-50.000000,0.000000 0.000000,75.000000-50.000000,0.000000 0.000000,0.000000-75.000000,0.000000 0.000000,-75.000000 25.000000,0.000000 0.000000,0.000000 25.000000,0.000000 0.000000,-50.000000 25.000000,0.000000 0.000000,25.000000 25.000000,0.000000 0.000000,0.000000 0.000000</inkml:trace>
</inkml:ink>
</file>

<file path=ppt/ink/ink55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1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108050.000000 42300.000000,'0.000000'50.000000,"0.000000"25.000000,0.000000 0.000000,0.000000 25.000000,0.000000 0.000000,0.000000 0.000000,0.000000 0.000000,0.000000-75.000000,0.000000 0.000000,50.000000-25.000000,0.000000 0.000000,-25.000000 0.000000,0.000000 0.000000,25.000000-50.000000,0.000000 0.000000,-25.000000 25.000000,0.000000 0.000000,50.000000-75.000000,0.000000 0.000000,-25.000000 25.000000,0.000000 0.000000,-50.000000 50.000000,0.000000 0.000000,0.000000 75.000000,0.000000 0.000000,-50.000000 75.000000,0.000000 0.000000,50.000000-25.000000,0.000000 0.000000,0.000000-75.000000,0.000000 0.000000,0.000000 25.000000,0.000000 0.000000,50.000000-125.000000,0.000000 0.000000,0.000000-75.000000,0.000000 0.000000,0.000000 25.000000,0.000000 0.000000,-25.000000 0.000000,0.000000 0.000000,-25.000000 25.000000,0.000000 0.000000,0.000000 50.000000,0.000000 0.000000,0.000000 25.000000,0.000000 0.000000,50.000000 25.000000,0.000000 0.000000,0.000000 0.000000,0.000000 0.000000,75.000000 0.000000,0.000000 0.000000,0.000000-50.000000,0.000000 0.000000,-25.000000 0.000000,0.000000 0.000000,-75.000000 25.000000,0.000000 0.000000,-25.000000 0.000000,0.000000 0.000000,-25.000000 25.000000,0.000000 0.000000,-25.000000 25.000000,0.000000 0.000000,-25.000000 100.000000,0.000000 0.000000,25.000000 0.000000,0.000000 0.000000,0.000000 50.000000,0.000000 0.000000,0.000000-25.000000,0.000000 0.000000,50.000000-75.000000,0.000000 0.000000,0.000000-50.000000,0.000000 0.000000,75.000000-50.000000,0.000000 0.000000,-25.000000-75.000000,0.000000 0.000000,-25.000000 75.000000,0.000000 0.000000,25.000000-50.000000,0.000000 0.000000,-50.000000 50.000000,0.000000 0.000000,25.000000-25.000000,0.000000 0.000000,0.000000 25.000000,0.000000 0.000000,-25.000000 0.000000,0.000000 0.000000,0.000000 0.000000,0.000000 0.000000,25.000000 25.000000,0.000000 0.000000,0.000000 25.000000,0.000000 0.000000,50.000000-25.000000,0.000000 0.000000,25.000000 0.000000,0.000000 0.000000,-50.000000 0.000000,0.000000 0.000000,0.000000-25.000000,0.000000 0.000000,0.000000-25.000000,0.000000 0.000000,-25.000000 50.000000,0.000000 0.000000,0.000000-50.000000,0.000000 0.000000,-50.000000 25.000000,0.000000 0.000000,-75.000000 25.000000,0.000000 0.000000,-25.000000 75.000000,0.000000 0.000000,50.000000 75.000000,0.000000 0.000000,50.000000 0.000000,0.000000 0.000000,75.000000-100.000000,0.000000 0.000000,-25.000000-50.000000,0.000000 0.000000,175.000000-25.000000,0.000000 0.000000,25.000000-100.000000,0.000000 0.000000,-150.000000 0.000000,0.000000 0.000000,-125.000000 125.000000,0.000000 0.000000,-50.000000-25.000000</inkml:trace>
</inkml:ink>
</file>

<file path=ppt/ink/ink55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3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14100.000000 46200.000000,'-50.000000'-100.000000,"0.000000"-25.000000,0.000000 0.000000,25.000000 100.000000,0.000000 0.000000,100.000000 50.000000,0.000000 0.000000,25.000000 100.000000,0.000000 0.000000,0.000000 0.000000,0.000000 0.000000,75.000000 175.000000,0.000000 0.000000,25.000000 50.000000,0.000000 0.000000,-50.000000-50.000000,0.000000 0.000000,-75.000000-175.000000,0.000000 0.000000,-75.000000-100.000000,0.000000 0.000000,0.000000-75.000000,0.000000 0.000000,-50.000000-200.000000,0.000000 0.000000,25.000000-75.000000,0.000000 0.000000,25.000000 75.000000,0.000000 0.000000,0.000000 175.000000,0.000000 0.000000,0.000000-75.000000,0.000000 0.000000,0.000000 100.000000,0.000000 0.000000,0.000000-50.000000,0.000000 0.000000,-25.000000 75.000000,0.000000 0.000000,0.000000 100.000000,0.000000 0.000000,-25.000000 150.000000,0.000000 0.000000,-50.000000 125.000000,0.000000 0.000000,0.000000-100.000000,0.000000 0.000000,50.000000-175.000000,0.000000 0.000000,-25.000000 75.000000,0.000000 0.000000,50.000000-125.000000,0.000000 0.000000,-50.000000 25.000000,0.000000 0.000000,50.000000-50.000000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0:3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13700.000000 47200.000000,'50.000000'0.000000,"50.000000"0.000000,0.000000 0.000000,-75.000000 0.000000,0.000000 0.000000,150.000000 0.000000,0.000000 0.000000,-100.000000 0.000000,0.000000 0.000000,225.000000-25.000000,0.000000 0.000000,-25.000000 25.000000,0.000000 0.000000,-75.000000-25.000000,0.000000 0.000000,-100.000000 0.000000,0.000000 0.000000,-100.000000 0.000000,0.000000 0.000000,-50.000000 25.000000,0.000000 0.000000,-50.000000 0.000000,0.000000 0.000000,25.000000 25.000000</inkml:trace>
</inkml:ink>
</file>

<file path=ppt/ink/ink55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4:5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34900.000000 29250.000000,'-50.000000'100.000000,"50.000000"-50.000000,0.000000 0.000000,0.000000-25.000000,0.000000 0.000000,25.000000-25.000000,0.000000 0.000000,175.000000-25.000000,0.000000 0.000000,75.000000-75.000000,0.000000 0.000000,0.000000 0.000000,0.000000 0.000000,25.000000 25.000000,0.000000 0.000000,-50.000000 50.000000,0.000000 0.000000,-75.000000 25.000000,0.000000 0.000000,-125.000000 25.000000,0.000000 0.000000,100.000000 50.000000,0.000000 0.000000,-100.000000-50.000000,0.000000 0.000000,100.000000 50.000000,0.000000 0.000000,-100.000000-50.000000,0.000000 0.000000,75.000000 25.000000,0.000000 0.000000,-100.000000-25.000000,0.000000 0.000000,175.000000 0.000000,0.000000 0.000000,0.000000-75.000000,0.000000 0.000000,-25.000000 25.000000,0.000000 0.000000,-25.000000 25.000000,0.000000 0.000000,0.000000 0.000000,0.000000 0.000000,0.000000 0.000000,0.000000 0.000000,-50.000000 25.000000,0.000000 0.000000,-75.000000-25.000000,0.000000 0.000000,125.000000 50.000000,0.000000 0.000000,-25.000000 0.000000,0.000000 0.000000,-100.000000-50.000000,0.000000 0.000000,125.000000 25.000000,0.000000 0.000000,25.000000 25.000000,0.000000 0.000000,0.000000-50.000000,0.000000 0.000000,0.000000 25.000000,0.000000 0.000000,25.000000-75.000000,0.000000 0.000000,-25.000000 0.000000,0.000000 0.000000,-100.000000 25.000000,0.000000 0.000000,75.000000 0.000000,0.000000 0.000000,-100.000000 25.000000,0.000000 0.000000,125.000000 0.000000,0.000000 0.000000,-75.000000 0.000000,0.000000 0.000000,-50.000000 0.000000,0.000000 0.000000,25.000000 0.000000,0.000000 0.000000,-50.000000 0.000000,0.000000 0.000000,0.000000 0.000000</inkml:trace>
</inkml:ink>
</file>

<file path=ppt/ink/ink55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4:5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46400.000000 24300.000000,'0.000000'-50.000000,"0.000000"75.000000,0.000000 0.000000,-25.000000 125.000000,0.000000 0.000000,0.000000-50.000000,0.000000 0.000000,25.000000-25.000000,0.000000 0.000000,0.000000 75.000000,0.000000 0.000000,-25.000000-25.000000,0.000000 0.000000,25.000000 25.000000,0.000000 0.000000,0.000000 0.000000,0.000000 0.000000,-25.000000 50.000000,0.000000 0.000000,25.000000 0.000000,0.000000 0.000000,0.000000-25.000000,0.000000 0.000000,0.000000 25.000000,0.000000 0.000000,0.000000 25.000000,0.000000 0.000000,0.000000-25.000000,0.000000 0.000000,0.000000 25.000000,0.000000 0.000000,-25.000000-50.000000,0.000000 0.000000,25.000000 25.000000,0.000000 0.000000,-75.000000 725.000000,0.000000 0.000000,50.000000-750.000000,0.000000 0.000000,25.000000-150.000000,0.000000 0.000000,0.000000 0.000000,0.000000 0.000000,0.000000-50.000000,0.000000 0.000000,0.000000-25.000000,0.000000 0.000000,-25.000000-25.000000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4:5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34100.000000 25300.000000,'0.000000'-300.000000,"0.000000"250.000000,0.000000 0.000000,25.000000-75.000000,0.000000 0.000000,-25.000000 50.000000,0.000000 0.000000,-25.000000 50.000000,0.000000 0.000000,0.000000 175.000000,0.000000 0.000000,-25.000000 325.000000,0.000000 0.000000,25.000000 25.000000,0.000000 0.000000,25.000000-325.000000,0.000000 0.000000,-100.000000 625.000000,0.000000 0.000000,25.000000-250.000000,0.000000 0.000000,50.000000-375.000000,0.000000 0.000000,0.000000 125.000000,0.000000 0.000000,0.000000-225.000000,0.000000 0.000000,25.000000-50.000000,0.000000 0.000000,0.000000-75.000000,0.000000 0.000000,25.000000-50.000000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675.000000 540.000000,'53.000000'-15.000000,"17.000000"0.000000,0.000000 15.000000,18.000000-16.000000,0.000000 1.000000,-36.000000 15.000000,53.000000-30.000000,-52.000000 30.000000,35.000000 0.000000,0.000000 0.000000,-36.000000 0.000000,18.000000 0.000000,1.000000 0.000000,-19.000000 0.000000,89.000000 0.000000,-71.000000 0.000000,0.000000 0.000000,-17.000000 0.000000,-1.000000 0.000000,19.000000 0.000000,-19.000000 0.000000,1.000000 0.000000,-1.000000 0.000000,1.000000 0.000000,0.000000 0.000000,-1.000000 0.000000,1.000000 0.000000,0.000000 0.000000,17.000000 0.000000,-17.000000 0.000000,-1.000000 0.000000,1.000000 0.000000,-1.000000 0.000000,1.000000 0.000000,0.000000 0.000000,-1.000000 0.000000,1.000000 0.000000,0.000000 0.000000,-1.000000 0.000000,1.000000 0.000000,17.000000 0.000000,0.000000 0.000000,-17.000000 0.000000,0.000000 0.000000,-1.000000 0.000000,1.000000 0.000000,0.000000 0.000000,-1.000000 0.000000,1.000000 0.000000,0.000000 15.000000,-1.000000-15.000000,1.000000 0.000000,0.000000 0.000000,-1.000000 0.000000,1.000000 0.000000,-1.000000 0.000000</inkml:trace>
</inkml:ink>
</file>

<file path=ppt/ink/ink56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3:2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41050.000000 28550.000000,'0.000000'50.000000,"25.000000"-75.000000,0.000000 0.000000,100.000000-25.000000,0.000000 0.000000,25.000000 25.000000,0.000000 0.000000,-100.000000 25.000000,0.000000 0.000000,125.000000-50.000000,0.000000 0.000000,-125.000000 25.000000,0.000000 0.000000,200.000000-25.000000,0.000000 0.000000,-75.000000 25.000000,0.000000 0.000000,-25.000000 25.000000,0.000000 0.000000,0.000000 50.000000,0.000000 0.000000,-25.000000 0.000000,0.000000 0.000000,0.000000 0.000000,0.000000 0.000000,25.000000-25.000000,0.000000 0.000000,-50.000000 25.000000,0.000000 0.000000,0.000000 25.000000,0.000000 0.000000,0.000000-50.000000,0.000000 0.000000,25.000000 0.000000,0.000000 0.000000,0.000000-50.000000,0.000000 0.000000,-50.000000 25.000000,0.000000 0.000000,0.000000 50.000000,0.000000 0.000000,25.000000 25.000000,0.000000 0.000000,25.000000 0.000000,0.000000 0.000000,-25.000000-25.000000,0.000000 0.000000,25.000000 0.000000,0.000000 0.000000,-25.000000-25.000000,0.000000 0.000000,-50.000000 0.000000,0.000000 0.000000,125.000000-25.000000,0.000000 0.000000,25.000000-25.000000,0.000000 0.000000,-50.000000-25.000000,0.000000 0.000000,-50.000000 50.000000,0.000000 0.000000,0.000000 0.000000,0.000000 0.000000,-25.000000 0.000000,0.000000 0.000000,-50.000000 0.000000,0.000000 0.000000,25.000000 25.000000,0.000000 0.000000,-25.000000-25.000000,0.000000 0.000000,50.000000 50.000000,0.000000 0.000000,-50.000000-50.000000,0.000000 0.000000,0.000000 0.000000,0.000000 0.000000,25.000000 0.000000,0.000000 0.000000,-25.000000-50.000000</inkml:trace>
</inkml:ink>
</file>

<file path=ppt/ink/ink561.xml><?xml version="1.0" encoding="utf-8"?>
<inkml:ink xmlns:inkml="http://www.w3.org/2003/InkML">
  <annotation type="ScanImages2ExtractSignatures">1</annotation>
  <annotation type="ScanImagesWidth">-1609808160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3:2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39000.000000 21100.000000,'0.000000'-50.000000,"0.000000"25.000000,0.000000 0.000000,50.000000 50.000000,0.000000 0.000000,-25.000000 0.000000,0.000000 0.000000,100.000000 75.000000,0.000000 0.000000,25.000000 75.000000,0.000000 0.000000,-125.000000-150.000000,0.000000 0.000000,75.000000 100.000000,0.000000 0.000000,-25.000000 0.000000,0.000000 0.000000,-25.000000-75.000000,0.000000 0.000000,-75.000000-75.000000,0.000000 0.000000,0.000000 25.000000,0.000000 0.000000,-25.000000-75.000000,0.000000 0.000000,25.000000 50.000000,0.000000 0.000000,25.000000 0.000000,0.000000 0.000000,-25.000000-25.000000</inkml:trace>
</inkml:ink>
</file>

<file path=ppt/ink/ink562.xml><?xml version="1.0" encoding="utf-8"?>
<inkml:ink xmlns:inkml="http://www.w3.org/2003/InkML">
  <annotation type="ScanImages2ExtractSignatures">1</annotation>
  <annotation type="ScanImagesWidth">-1040073215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3:3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38900.000000 21100.000000,'50.000000'0.000000,"25.000000"50.000000,0.000000 0.000000,-25.000000-50.000000,0.000000 0.000000,75.000000 100.000000,0.000000 0.000000,-75.000000-75.000000,0.000000 0.000000,150.000000 100.000000,0.000000 0.000000,-50.000000-25.000000,0.000000 0.000000,-75.000000-50.000000,0.000000 0.000000,-25.000000-25.000000,0.000000 0.000000,-100.000000-25.000000,0.000000 0.000000,-25.000000-50.000000,0.000000 0.000000,0.000000 0.000000,0.000000 0.000000,50.000000 0.000000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3:3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81900.000000 26600.000000,'-150.000000'0.000000,"125.000000"0.000000,0.000000 0.000000,25.000000 25.000000,0.000000 0.000000,75.000000-25.000000,0.000000 0.000000,-50.000000 0.000000,0.000000 0.000000,150.000000 0.000000,0.000000 0.000000,50.000000-75.000000,0.000000 0.000000,-25.000000 25.000000,0.000000 0.000000,-50.000000 25.000000,0.000000 0.000000,-100.000000 0.000000,0.000000 0.000000,-25.000000 25.000000,0.000000 0.000000,-50.000000 0.000000,0.000000 0.000000,25.000000-25.000000,0.000000 0.000000,-25.000000 25.000000,0.000000 0.000000,0.000000 0.000000</inkml:trace>
</inkml:ink>
</file>

<file path=ppt/ink/ink56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3:3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84300.000000 26050.000000,'-50.000000'0.000000,"75.000000"0.000000,0.000000 0.000000,50.000000 0.000000,0.000000 0.000000,75.000000-50.000000,0.000000 0.000000,25.000000 0.000000,0.000000 0.000000,-75.000000 0.000000,0.000000 0.000000,-50.000000 25.000000,0.000000 0.000000,25.000000 0.000000,0.000000 0.000000,-50.000000 25.000000,0.000000 0.000000,0.000000-25.000000,0.000000 0.000000,-75.000000 25.000000,0.000000 0.000000,-25.000000-25.000000,0.000000 0.000000,25.000000 0.000000,0.000000 0.000000,0.000000 0.000000,0.000000 0.000000,25.000000 0.000000,0.000000 0.000000,25.000000 50.000000,0.000000 0.000000,0.000000 125.000000,0.000000 0.000000,25.000000 150.000000,0.000000 0.000000,-25.000000 25.000000,0.000000 0.000000,0.000000-25.000000,0.000000 0.000000,25.000000-200.000000,0.000000 0.000000,25.000000-100.000000,0.000000 0.000000,25.000000-200.000000,0.000000 0.000000,0.000000-25.000000,0.000000 0.000000,-25.000000 125.000000,0.000000 0.000000,-50.000000 25.000000</inkml:trace>
</inkml:ink>
</file>

<file path=ppt/ink/ink56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3:3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86250.000000 24950.000000,'0.000000'50.000000,"25.000000"-50.000000,0.000000 0.000000,25.000000 0.000000,0.000000 0.000000,-25.000000 0.000000,0.000000 0.000000,0.000000 25.000000,0.000000 0.000000,75.000000 0.000000,0.000000 0.000000,-75.000000-25.000000,0.000000 0.000000,25.000000 25.000000,0.000000 0.000000,50.000000 0.000000,0.000000 0.000000,-75.000000-25.000000,0.000000 0.000000,25.000000 25.000000,0.000000 0.000000,-25.000000-25.000000,0.000000 0.000000,25.000000 25.000000,0.000000 0.000000,25.000000 50.000000,0.000000 0.000000,-75.000000-50.000000,0.000000 0.000000,-25.000000 25.000000,0.000000 0.000000,-50.000000 25.000000,0.000000 0.000000,-25.000000 50.000000,0.000000 0.000000,0.000000-25.000000,0.000000 0.000000,75.000000-50.000000,0.000000 0.000000,-100.000000 75.000000,0.000000 0.000000,100.000000-75.000000,0.000000 0.000000,-50.000000 75.000000,0.000000 0.000000,50.000000-75.000000,0.000000 0.000000,100.000000-25.000000,0.000000 0.000000,-50.000000-25.000000,0.000000 0.000000,25.000000-25.000000,0.000000 0.000000,0.000000 0.000000,0.000000 0.000000,0.000000 0.000000,0.000000 0.000000,0.000000-25.000000,0.000000 0.000000,0.000000 25.000000,0.000000 0.000000,0.000000 0.000000,0.000000 0.000000,0.000000-25.000000,0.000000 0.000000,0.000000 25.000000,0.000000 0.000000,0.000000-25.000000,0.000000 0.000000,0.000000 25.000000,0.000000 0.000000,-25.000000 0.000000,0.000000 0.000000,0.000000 0.000000,0.000000 0.000000,0.000000 0.000000,0.000000 0.000000,0.000000 25.000000,0.000000 0.000000,0.000000-25.000000,0.000000 0.000000,0.000000 0.000000,0.000000 0.000000,-50.000000 0.000000,0.000000 0.000000,-25.000000 0.000000</inkml:trace>
</inkml:ink>
</file>

<file path=ppt/ink/ink56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3:3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87200.000000 25450.000000,'-50.000000'-100.000000,"25.000000"0.000000,0.000000 0.000000,0.000000 50.000000,0.000000 0.000000,25.000000 75.000000,0.000000 0.000000,0.000000 25.000000,0.000000 0.000000,25.000000 150.000000,0.000000 0.000000,-25.000000 75.000000,0.000000 0.000000,-25.000000 50.000000,0.000000 0.000000,-100.000000-25.000000,0.000000 0.000000,-25.000000-50.000000,0.000000 0.000000,25.000000-100.000000,0.000000 0.000000,25.000000-100.000000,0.000000 0.000000,50.000000-100.000000,0.000000 0.000000,25.000000 25.000000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3:3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86800.000000 26900.000000,'150.000000'150.000000,"-25.000000"-100.000000,0.000000 0.000000,0.000000 25.000000,0.000000 0.000000,-100.000000-75.000000,0.000000 0.000000,100.000000 75.000000,0.000000 0.000000,-75.000000-50.000000,0.000000 0.000000,-25.000000-25.000000,0.000000 0.000000,-50.000000-50.000000,0.000000 0.000000,25.000000 0.000000,0.000000 0.000000,0.000000 0.000000</inkml:trace>
</inkml:ink>
</file>

<file path=ppt/ink/ink56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3:3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88950.000000 25950.000000,'50.000000'-150.000000,"-50.000000"125.000000,0.000000 0.000000,0.000000 50.000000,0.000000 0.000000,25.000000 25.000000,0.000000 0.000000,-25.000000 150.000000,0.000000 0.000000,0.000000 0.000000,0.000000 0.000000,0.000000-150.000000,0.000000 0.000000,0.000000 150.000000,0.000000 0.000000,-25.000000-75.000000,0.000000 0.000000,25.000000-100.000000,0.000000 0.000000,0.000000-125.000000,0.000000 0.000000,50.000000-25.000000,0.000000 0.000000,-25.000000 75.000000</inkml:trace>
</inkml:ink>
</file>

<file path=ppt/ink/ink56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3:3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89950.000000 25950.000000,'50.000000'-100.000000,"-75.000000"175.000000,0.000000 0.000000,25.000000 25.000000,0.000000 0.000000,-50.000000 50.000000,0.000000 0.000000,25.000000-50.000000,0.000000 0.000000,25.000000-50.000000,0.000000 0.000000,-25.000000 25.000000,0.000000 0.000000,25.000000-25.000000,0.000000 0.000000,0.000000 0.000000,0.000000 0.000000,0.000000-25.000000,0.000000 0.000000,0.000000 0.000000,0.000000 0.000000,75.000000-25.000000,0.000000 0.000000,50.000000-25.000000,0.000000 0.000000,0.000000-100.000000,0.000000 0.000000,25.000000 25.000000,0.000000 0.000000,-75.000000 50.000000,0.000000 0.000000,-50.000000 50.000000,0.000000 0.000000,-25.000000-25.000000,0.000000 0.000000,25.000000 25.000000,0.000000 0.000000,-25.000000-25.000000,0.000000 0.000000,25.000000-25.000000,0.000000 0.000000,-50.000000-25.000000,0.000000 0.000000,-75.000000-25.000000,0.000000 0.000000,50.000000 25.000000</inkml:trace>
</inkml:ink>
</file>

<file path=ppt/ink/ink5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663.000000 602.000000,'53.000000'0.000000,"-1.000000"0.000000,19.000000 0.000000,-1.000000 0.000000,-17.000000 0.000000,17.000000 0.000000,-18.000000 0.000000,19.000000 0.000000,-1.000000 0.000000,0.000000 0.000000,-17.000000 0.000000,0.000000 0.000000,-1.000000 0.000000,1.000000 0.000000,0.000000 0.000000,-1.000000 0.000000,1.000000 0.000000,0.000000 0.000000,-1.000000 0.000000,19.000000 0.000000,-19.000000 0.000000,1.000000 0.000000,0.000000 0.000000,17.000000 0.000000,0.000000 0.000000,0.000000 0.000000,-17.000000 0.000000,0.000000 0.000000,-1.000000 0.000000,1.000000 0.000000,0.000000 0.000000,-1.000000 0.000000,1.000000-16.000000,0.000000 16.000000,-1.000000 0.000000,1.000000 0.000000,0.000000 0.000000,0.000000 0.000000,-1.000000 0.000000,1.000000-16.000000,0.000000 16.000000,-1.000000 0.000000,1.000000-16.000000,0.000000 0.000000,-1.000000 16.000000,1.000000-17.000000,0.000000 17.000000,17.000000-16.000000,-17.000000 16.000000,-1.000000 0.000000,19.000000 0.000000,-19.000000 0.000000,1.000000 0.000000,0.000000 0.000000,-1.000000 0.000000,1.000000 0.000000,0.000000-16.000000,-1.000000 16.000000,1.000000 0.000000,0.000000 0.000000,-1.000000 0.000000,1.000000 0.000000,0.000000 0.000000,-1.000000-16.000000,1.000000 16.000000,0.000000-32.000000,-1.000000 32.000000</inkml:trace>
</inkml:ink>
</file>

<file path=ppt/ink/ink57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1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35850.000000 4850.000000,'-50.000000'-50.000000,"50.000000"25.000000,0.000000 0.000000,0.000000 0.000000,0.000000 0.000000,0.000000 0.000000,0.000000 0.000000,-25.000000-25.000000,0.000000 0.000000,25.000000 25.000000,0.000000 0.000000,0.000000 0.000000,0.000000 0.000000,0.000000-25.000000,0.000000 0.000000,0.000000 25.000000,0.000000 0.000000,0.000000 0.000000,0.000000 0.000000,0.000000 0.000000,0.000000 0.000000,0.000000-25.000000,0.000000 0.000000,0.000000 0.000000,0.000000 0.000000,0.000000 25.000000,0.000000 0.000000,-25.000000 0.000000,0.000000 0.000000,-25.000000 0.000000,0.000000 0.000000,0.000000 25.000000,0.000000 0.000000,25.000000 0.000000,0.000000 0.000000,-25.000000 50.000000,0.000000 0.000000,-25.000000 25.000000,0.000000 0.000000,50.000000-25.000000,0.000000 0.000000,0.000000 0.000000,0.000000 0.000000,0.000000 25.000000,0.000000 0.000000,0.000000-25.000000,0.000000 0.000000,-25.000000 75.000000,0.000000 0.000000,50.000000-50.000000,0.000000 0.000000,-25.000000-25.000000,0.000000 0.000000,25.000000 25.000000,0.000000 0.000000,0.000000-25.000000,0.000000 0.000000,0.000000-25.000000,0.000000 0.000000,0.000000 25.000000,0.000000 0.000000,0.000000-25.000000,0.000000 0.000000,25.000000 0.000000,0.000000 0.000000,0.000000 25.000000,0.000000 0.000000,50.000000-50.000000,0.000000 0.000000,-50.000000 0.000000,0.000000 0.000000,25.000000-25.000000,0.000000 0.000000,50.000000-75.000000,0.000000 0.000000,-50.000000 25.000000,0.000000 0.000000,-25.000000 0.000000,0.000000 0.000000,25.000000 25.000000,0.000000 0.000000,0.000000-50.000000,0.000000 0.000000,25.000000-50.000000,0.000000 0.000000,-50.000000 75.000000,0.000000 0.000000,25.000000 0.000000,0.000000 0.000000,-25.000000 0.000000,0.000000 0.000000,0.000000 0.000000,0.000000 0.000000,0.000000 25.000000,0.000000 0.000000,0.000000-25.000000,0.000000 0.000000,0.000000 0.000000,0.000000 0.000000,0.000000 25.000000,0.000000 0.000000,0.000000-75.000000,0.000000 0.000000,-25.000000 100.000000,0.000000 0.000000,0.000000-25.000000,0.000000 0.000000,0.000000 25.000000,0.000000 0.000000,0.000000 0.000000,0.000000 0.000000,0.000000 75.000000,0.000000 0.000000,-25.000000-25.000000,0.000000 0.000000,25.000000 25.000000,0.000000 0.000000,-50.000000 325.000000,0.000000 0.000000,50.000000-300.000000,0.000000 0.000000,-25.000000 25.000000,0.000000 0.000000,25.000000-25.000000,0.000000 0.000000,0.000000 25.000000,0.000000 0.000000,-25.000000 0.000000,0.000000 0.000000,25.000000-25.000000,0.000000 0.000000,-25.000000 0.000000,0.000000 0.000000,25.000000 0.000000,0.000000 0.000000,0.000000 0.000000,0.000000 0.000000,0.000000-50.000000,0.000000 0.000000,0.000000 25.000000,0.000000 0.000000,0.000000-25.000000,0.000000 0.000000,0.000000 0.000000,0.000000 0.000000,0.000000 0.000000,0.000000 0.000000,0.000000-75.000000,0.000000 0.000000,50.000000 0.000000,0.000000 0.000000,-50.000000 25.000000,0.000000 0.000000,25.000000 0.000000,0.000000 0.000000,0.000000-25.000000,0.000000 0.000000,0.000000 25.000000,0.000000 0.000000,0.000000-25.000000</inkml:trace>
</inkml:ink>
</file>

<file path=ppt/ink/ink57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1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37100.000000 4400.000000,'50.000000'-50.000000,"-25.000000"50.000000,0.000000 0.000000,-25.000000 25.000000,0.000000 0.000000,0.000000 0.000000,0.000000 0.000000,0.000000 25.000000,0.000000 0.000000,0.000000 0.000000,0.000000 0.000000,-25.000000 0.000000,0.000000 0.000000,25.000000 0.000000,0.000000 0.000000,0.000000 25.000000,0.000000 0.000000,-25.000000-25.000000,0.000000 0.000000,25.000000 25.000000,0.000000 0.000000,-25.000000-25.000000,0.000000 0.000000,25.000000 25.000000,0.000000 0.000000,0.000000 0.000000,0.000000 0.000000,0.000000-25.000000,0.000000 0.000000,-25.000000-25.000000,0.000000 0.000000,25.000000 0.000000,0.000000 0.000000,25.000000-25.000000,0.000000 0.000000,-25.000000-25.000000,0.000000 0.000000,0.000000 0.000000,0.000000 0.000000,0.000000-25.000000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1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37000.000000 4050.000000,'0.000000'-50.000000,"0.000000"100.000000,0.000000 0.000000,25.000000-25.000000,0.000000 0.000000,-25.000000 0.000000,0.000000 0.000000,25.000000 0.000000,0.000000 0.000000,50.000000 0.000000,0.000000 0.000000,-25.000000 0.000000,0.000000 0.000000,-25.000000-25.000000,0.000000 0.000000,0.000000 0.000000,0.000000 0.000000,0.000000 0.000000,0.000000 0.000000,0.000000 0.000000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1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36900.000000 3750.000000,'0.000000'-50.000000,"0.000000"0.000000,0.000000 0.000000,0.000000 25.000000,0.000000 0.000000,0.000000 0.000000,0.000000 0.000000,0.000000 0.000000,0.000000 0.000000,25.000000 25.000000,0.000000 0.000000,0.000000 0.000000,0.000000 0.000000,25.000000 50.000000,0.000000 0.000000,25.000000 50.000000,0.000000 0.000000,-75.000000-75.000000,0.000000 0.000000,50.000000 50.000000,0.000000 0.000000,-25.000000-50.000000,0.000000 0.000000,25.000000 25.000000,0.000000 0.000000,-25.000000-50.000000,0.000000 0.000000,-50.000000-50.000000,0.000000 0.000000,25.000000 25.000000,0.000000 0.000000,-25.000000-50.000000</inkml:trace>
</inkml:ink>
</file>

<file path=ppt/ink/ink57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1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55700.000000 4350.000000,'0.000000'-50.000000,"50.000000"50.000000,0.000000 0.000000,75.000000-25.000000,0.000000 0.000000,0.000000 25.000000,0.000000 0.000000,-75.000000 0.000000,0.000000 0.000000,175.000000-50.000000,0.000000 0.000000,-50.000000 0.000000,0.000000 0.000000,-125.000000 25.000000,0.000000 0.000000,125.000000 25.000000,0.000000 0.000000,-125.000000 0.000000,0.000000 0.000000,125.000000 50.000000,0.000000 0.000000,-25.000000 75.000000,0.000000 0.000000,75.000000-50.000000,0.000000 0.000000,75.000000-50.000000,0.000000 0.000000,0.000000-25.000000,0.000000 0.000000,75.000000-100.000000,0.000000 0.000000,25.000000-25.000000,0.000000 0.000000,-125.000000 50.000000,0.000000 0.000000,-175.000000 75.000000,0.000000 0.000000,125.000000-25.000000,0.000000 0.000000,-150.000000 25.000000,0.000000 0.000000,200.000000 0.000000,0.000000 0.000000,25.000000 25.000000,0.000000 0.000000,0.000000-25.000000,0.000000 0.000000,-25.000000 25.000000,0.000000 0.000000,0.000000 0.000000,0.000000 0.000000,-25.000000 0.000000,0.000000 0.000000,0.000000-25.000000,0.000000 0.000000,-50.000000 0.000000,0.000000 0.000000,-125.000000 0.000000,0.000000 0.000000,100.000000 0.000000,0.000000 0.000000,-125.000000 0.000000,0.000000 0.000000,150.000000 0.000000,0.000000 0.000000,25.000000 0.000000,0.000000 0.000000,-25.000000 0.000000,0.000000 0.000000,0.000000-25.000000,0.000000 0.000000,-75.000000 25.000000,0.000000 0.000000,-50.000000 0.000000,0.000000 0.000000,-50.000000-25.000000,0.000000 0.000000,0.000000-25.000000</inkml:trace>
</inkml:ink>
</file>

<file path=ppt/ink/ink575.xml><?xml version="1.0" encoding="utf-8"?>
<inkml:ink xmlns:inkml="http://www.w3.org/2003/InkML">
  <annotation type="ScanImages2ExtractSignatures">1</annotation>
  <annotation type="ScanImagesWidth">-2134570032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1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73000.000000 4550.000000,'-100.000000'0.000000,"25.000000"0.000000,0.000000 0.000000,50.000000 0.000000,0.000000 0.000000,175.000000 0.000000,0.000000 0.000000,200.000000-25.000000,0.000000 0.000000,175.000000-50.000000,0.000000 0.000000,25.000000 25.000000,0.000000 0.000000,0.000000 0.000000,0.000000 0.000000,-100.000000 0.000000,0.000000 0.000000,-175.000000 0.000000,0.000000 0.000000,-200.000000 0.000000,0.000000 0.000000,-75.000000 25.000000,0.000000 0.000000,-25.000000 0.000000,0.000000 0.000000,-25.000000 25.000000,0.000000 0.000000,0.000000 0.000000,0.000000 0.000000,-50.000000 0.000000</inkml:trace>
</inkml:ink>
</file>

<file path=ppt/ink/ink57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2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55950.000000 8350.000000,'-100.000000'0.000000,"100.000000"-25.000000,0.000000 0.000000,125.000000 25.000000,0.000000 0.000000,50.000000 0.000000,0.000000 0.000000,75.000000 25.000000,0.000000 0.000000,-75.000000 0.000000,0.000000 0.000000,-100.000000-25.000000,0.000000 0.000000,175.000000 0.000000,0.000000 0.000000,-100.000000 0.000000,0.000000 0.000000,-100.000000 0.000000,0.000000 0.000000,150.000000 100.000000,0.000000 0.000000,0.000000-25.000000,0.000000 0.000000,25.000000-50.000000,0.000000 0.000000,50.000000-50.000000,0.000000 0.000000,25.000000-25.000000,0.000000 0.000000,-25.000000 25.000000,0.000000 0.000000,-25.000000 25.000000,0.000000 0.000000,150.000000 0.000000,0.000000 0.000000,-125.000000-50.000000,0.000000 0.000000,-200.000000 25.000000,0.000000 0.000000,275.000000-25.000000,0.000000 0.000000,0.000000-50.000000,0.000000 0.000000,50.000000-25.000000,0.000000 0.000000,-50.000000 75.000000,0.000000 0.000000,-75.000000 75.000000,0.000000 0.000000,-100.000000 75.000000,0.000000 0.000000,0.000000 25.000000,0.000000 0.000000,0.000000-50.000000,0.000000 0.000000,75.000000-25.000000,0.000000 0.000000,50.000000-75.000000,0.000000 0.000000,50.000000-50.000000,0.000000 0.000000,-50.000000 0.000000,0.000000 0.000000,0.000000 50.000000,0.000000 0.000000,-75.000000 75.000000,0.000000 0.000000,0.000000 25.000000,0.000000 0.000000,-50.000000 25.000000,0.000000 0.000000,-100.000000-75.000000,0.000000 0.000000,125.000000 75.000000,0.000000 0.000000,-150.000000-75.000000,0.000000 0.000000,150.000000 25.000000,0.000000 0.000000,-125.000000-25.000000,0.000000 0.000000,275.000000-25.000000,0.000000 0.000000,50.000000-75.000000,0.000000 0.000000,-50.000000 0.000000,0.000000 0.000000,-50.000000 50.000000,0.000000 0.000000,50.000000-25.000000,0.000000 0.000000,50.000000-25.000000,0.000000 0.000000,0.000000 25.000000,0.000000 0.000000,-150.000000 50.000000,0.000000 0.000000,-200.000000 0.000000,0.000000 0.000000,125.000000 0.000000,0.000000 0.000000,-125.000000 25.000000,0.000000 0.000000,50.000000-25.000000,0.000000 0.000000,-75.000000 0.000000,0.000000 0.000000,0.000000-25.000000</inkml:trace>
</inkml:ink>
</file>

<file path=ppt/ink/ink57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2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89950.000000 9000.000000,'-400.000000'0.000000,"150.000000"-25.000000,0.000000 0.000000,-50.000000 0.000000,0.000000 0.000000,100.000000-100.000000,0.000000 0.000000,150.000000 75.000000,0.000000 0.000000,-175.000000-250.000000,0.000000 0.000000,175.000000-75.000000,0.000000 0.000000,275.000000-75.000000,0.000000 0.000000,125.000000 150.000000,0.000000 0.000000,100.000000 125.000000,0.000000 0.000000,75.000000 75.000000,0.000000 0.000000,75.000000 150.000000,0.000000 0.000000,-225.000000 50.000000,0.000000 0.000000,-275.000000-50.000000,0.000000 0.000000,275.000000 125.000000,0.000000 0.000000,-225.000000 25.000000,0.000000 0.000000,-150.000000 50.000000,0.000000 0.000000,-250.000000 75.000000,0.000000 0.000000,-125.000000 0.000000,0.000000 0.000000,-50.000000-175.000000,0.000000 0.000000,-25.000000-150.000000,0.000000 0.000000,250.000000-75.000000,0.000000 0.000000,75.000000 0.000000</inkml:trace>
</inkml:ink>
</file>

<file path=ppt/ink/ink57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2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10150.000000 10900.000000,'-50.000000'0.000000,"-25.000000"25.000000,0.000000 0.000000,0.000000 0.000000,0.000000 0.000000,-25.000000 0.000000,0.000000 0.000000,50.000000 0.000000,0.000000 0.000000,-25.000000-25.000000,0.000000 0.000000,-150.000000 25.000000,0.000000 0.000000,100.000000-75.000000,0.000000 0.000000,75.000000 25.000000,0.000000 0.000000,0.000000-50.000000,0.000000 0.000000,0.000000 25.000000,0.000000 0.000000,-25.000000-25.000000,0.000000 0.000000,0.000000-50.000000,0.000000 0.000000,25.000000-25.000000,0.000000 0.000000,50.000000 0.000000,0.000000 0.000000,25.000000 75.000000,0.000000 0.000000,0.000000 0.000000,0.000000 0.000000,25.000000-25.000000,0.000000 0.000000,175.000000-175.000000,0.000000 0.000000,-125.000000 200.000000,0.000000 0.000000,25.000000 0.000000,0.000000 0.000000,0.000000-25.000000,0.000000 0.000000,25.000000 25.000000,0.000000 0.000000,150.000000-25.000000,0.000000 0.000000,-150.000000 50.000000,0.000000 0.000000,-25.000000 0.000000,0.000000 0.000000,225.000000 25.000000,0.000000 0.000000,-25.000000 25.000000,0.000000 0.000000,-150.000000 25.000000,0.000000 0.000000,-50.000000 25.000000,0.000000 0.000000,150.000000 75.000000,0.000000 0.000000,-150.000000-50.000000,0.000000 0.000000,-25.000000 25.000000,0.000000 0.000000,0.000000 0.000000,0.000000 0.000000,-25.000000-25.000000,0.000000 0.000000,0.000000 25.000000,0.000000 0.000000,-25.000000-25.000000,0.000000 0.000000,0.000000 25.000000,0.000000 0.000000,-25.000000 0.000000,0.000000 0.000000,0.000000 50.000000,0.000000 0.000000,-25.000000 25.000000,0.000000 0.000000,-75.000000-25.000000,0.000000 0.000000,25.000000-100.000000,0.000000 0.000000,-25.000000 25.000000,0.000000 0.000000,-25.000000 0.000000,0.000000 0.000000,0.000000-50.000000,0.000000 0.000000,-100.000000 50.000000,0.000000 0.000000,100.000000-75.000000,0.000000 0.000000,0.000000 25.000000,0.000000 0.000000,-175.000000 0.000000,0.000000 0.000000,150.000000-25.000000,0.000000 0.000000,-50.000000 0.000000,0.000000 0.000000,0.000000 0.000000</inkml:trace>
</inkml:ink>
</file>

<file path=ppt/ink/ink57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4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51450.000000 17300.000000,'-150.000000'-50.000000,"150.000000"25.000000,0.000000 0.000000,50.000000 25.000000,0.000000 0.000000,125.000000-75.000000,0.000000 0.000000,150.000000-50.000000,0.000000 0.000000,25.000000 0.000000,0.000000 0.000000,-250.000000 125.000000,0.000000 0.000000,-25.000000 0.000000,0.000000 0.000000,0.000000 0.000000,0.000000 0.000000,-25.000000 25.000000,0.000000 0.000000,25.000000 0.000000,0.000000 0.000000,-25.000000 25.000000,0.000000 0.000000,25.000000-25.000000,0.000000 0.000000,50.000000 50.000000,0.000000 0.000000,-50.000000-50.000000,0.000000 0.000000,-25.000000-25.000000,0.000000 0.000000,50.000000 25.000000,0.000000 0.000000,-25.000000-25.000000,0.000000 0.000000,0.000000 0.000000,0.000000 0.000000,0.000000 0.000000,0.000000 0.000000,50.000000 0.000000,0.000000 0.000000,-50.000000 0.000000,0.000000 0.000000,25.000000 0.000000,0.000000 0.000000,0.000000-25.000000,0.000000 0.000000,0.000000 25.000000,0.000000 0.000000,25.000000-25.000000,0.000000 0.000000,-25.000000 0.000000,0.000000 0.000000,0.000000 25.000000,0.000000 0.000000,25.000000-25.000000,0.000000 0.000000,-25.000000 0.000000,0.000000 0.000000,25.000000 0.000000,0.000000 0.000000,0.000000-25.000000,0.000000 0.000000,0.000000 25.000000,0.000000 0.000000,-25.000000 0.000000,0.000000 0.000000,25.000000 0.000000,0.000000 0.000000,25.000000 0.000000,0.000000 0.000000,-25.000000-25.000000,0.000000 0.000000,0.000000 25.000000,0.000000 0.000000,0.000000 0.000000,0.000000 0.000000,575.000000-75.000000,0.000000 0.000000,-475.000000 100.000000,0.000000 0.000000,-150.000000 25.000000,0.000000 0.000000,-25.000000-25.000000,0.000000 0.000000,0.000000 25.000000,0.000000 0.000000,25.000000-25.000000,0.000000 0.000000,-50.000000 25.000000,0.000000 0.000000,25.000000-25.000000,0.000000 0.000000,-25.000000 0.000000,0.000000 0.000000,0.000000 25.000000,0.000000 0.000000,0.000000-25.000000,0.000000 0.000000,-50.000000 0.000000,0.000000 0.000000,-25.000000 0.000000,0.000000 0.000000,-175.000000 0.000000,0.000000 0.000000,125.000000 0.000000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159.000000 561.000000,'53.000000'0.000000,"0.000000"0.000000,-1.000000 0.000000,1.000000 0.000000,0.000000 0.000000,0.000000 0.000000,0.000000 0.000000,-1.000000 0.000000,1.000000 0.000000,0.000000 0.000000,0.000000 0.000000,0.000000 0.000000,-1.000000 0.000000,19.000000 0.000000,-18.000000 0.000000,-1.000000 0.000000,1.000000 0.000000,0.000000 0.000000,0.000000 0.000000,-1.000000 0.000000,1.000000 0.000000,0.000000 0.000000,0.000000 0.000000,0.000000 0.000000,-1.000000 0.000000,1.000000 0.000000,18.000000 0.000000,-19.000000 0.000000,1.000000 17.000000,18.000000 0.000000,-19.000000-17.000000,19.000000 17.000000,-1.000000-17.000000,18.000000 0.000000,-35.000000 0.000000,0.000000 0.000000,0.000000 0.000000,-1.000000 0.000000,19.000000 0.000000,-18.000000 0.000000,-1.000000 0.000000,19.000000 0.000000,-18.000000 0.000000,-1.000000 0.000000,1.000000 17.000000,0.000000 0.000000,0.000000-17.000000,0.000000 0.000000,17.000000 34.000000,0.000000-17.000000,1.000000-17.000000,17.000000 34.000000,0.000000-17.000000,-18.000000 0.000000,-17.000000-17.000000,17.000000 17.000000,1.000000-17.000000,-19.000000 0.000000,1.000000 0.000000,0.000000 0.000000,17.000000 0.000000,1.000000 0.000000,-1.000000 16.000000,18.000000-16.000000,18.000000 17.000000,-53.000000 0.000000,35.000000 0.000000,-18.000000 0.000000,-17.000000 0.000000,52.000000-17.000000,-34.000000 34.000000,-18.000000-34.000000,35.000000 17.000000,-18.000000 0.000000,0.000000-17.000000,-17.000000 17.000000,0.000000-17.000000,0.000000 17.000000,-1.000000-17.000000,36.000000 0.000000,-35.000000 0.000000,0.000000 0.000000,0.000000 0.000000,0.000000 0.000000,-1.000000 0.000000,1.000000 0.000000,18.000000 0.000000,-19.000000-17.000000,1.000000 17.000000,0.000000-17.000000,17.000000 17.000000,-17.000000 0.000000,0.000000 0.000000,0.000000 0.000000,0.000000 0.000000,17.000000 0.000000,-17.000000 0.000000,0.000000-17.000000,17.000000 17.000000,-17.000000-17.000000,0.000000 17.000000,-1.000000-17.000000,1.000000 17.000000,0.000000-17.000000,0.000000 17.000000,-1.000000-17.000000,1.000000 0.000000,0.000000 17.000000,0.000000-17.000000,0.000000 0.000000,-1.000000 17.000000,1.000000-17.000000,0.000000 1.000000,0.000000-1.000000,0.000000 0.000000,-1.000000 17.000000,19.000000-34.000000,-1.000000 17.000000,-17.000000 0.000000,0.000000 0.000000,0.000000 0.000000,-1.000000 17.000000</inkml:trace>
</inkml:ink>
</file>

<file path=ppt/ink/ink58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4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5300.000000 16500.000000,'-50.000000'0.000000,"25.000000"0.000000,0.000000 0.000000,0.000000 0.000000,0.000000 0.000000,0.000000-25.000000,0.000000 0.000000,25.000000 0.000000,0.000000 0.000000,0.000000-25.000000,0.000000 0.000000,50.000000 50.000000,0.000000 0.000000,0.000000 0.000000,0.000000 0.000000,75.000000 0.000000,0.000000 0.000000,25.000000 0.000000,0.000000 0.000000,50.000000 25.000000,0.000000 0.000000,0.000000 0.000000,0.000000 0.000000,-100.000000 0.000000,0.000000 0.000000,25.000000-25.000000,0.000000 0.000000,100.000000 25.000000,0.000000 0.000000,-25.000000-25.000000,0.000000 0.000000,-75.000000 0.000000,0.000000 0.000000,-25.000000 0.000000,0.000000 0.000000,-25.000000 0.000000,0.000000 0.000000,0.000000 0.000000,0.000000 0.000000,0.000000 0.000000,0.000000 0.000000,-25.000000 0.000000,0.000000 0.000000,25.000000 0.000000,0.000000 0.000000,-75.000000-25.000000,0.000000 0.000000,25.000000 25.000000,0.000000 0.000000,-50.000000 0.000000,0.000000 0.000000,-25.000000 0.000000,0.000000 0.000000,-50.000000 0.000000,0.000000 0.000000,0.000000 25.000000,0.000000 0.000000,-75.000000 75.000000,0.000000 0.000000,100.000000-50.000000</inkml:trace>
</inkml:ink>
</file>

<file path=ppt/ink/ink58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4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6050.000000 17800.000000,'-150.000000'0.000000,"75.000000"-25.000000,0.000000 0.000000,125.000000 25.000000,0.000000 0.000000,0.000000 0.000000,0.000000 0.000000,0.000000 0.000000,0.000000 0.000000,75.000000 25.000000,0.000000 0.000000,25.000000-25.000000,0.000000 0.000000,75.000000 0.000000,0.000000 0.000000,-25.000000 0.000000,0.000000 0.000000,0.000000-50.000000,0.000000 0.000000,-100.000000 25.000000,0.000000 0.000000,0.000000 0.000000,0.000000 0.000000,75.000000-25.000000,0.000000 0.000000,-25.000000 25.000000,0.000000 0.000000,-50.000000 0.000000,0.000000 0.000000,-25.000000 25.000000,0.000000 0.000000,-50.000000 0.000000,0.000000 0.000000,0.000000 0.000000,0.000000 0.000000,-50.000000 0.000000,0.000000 0.000000,-50.000000 25.000000,0.000000 0.000000,-25.000000-25.000000,0.000000 0.000000,25.000000 25.000000</inkml:trace>
</inkml:ink>
</file>

<file path=ppt/ink/ink58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5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8550.000000 23850.000000,'0.000000'50.000000,"25.000000"-50.000000,0.000000 0.000000,25.000000 25.000000,0.000000 0.000000,-25.000000-25.000000,0.000000 0.000000,50.000000 0.000000,0.000000 0.000000,100.000000-75.000000,0.000000 0.000000,25.000000-50.000000,0.000000 0.000000,0.000000 50.000000,0.000000 0.000000,25.000000 25.000000,0.000000 0.000000,-175.000000 50.000000,0.000000 0.000000,-25.000000 0.000000,0.000000 0.000000,25.000000 0.000000,0.000000 0.000000,-25.000000 0.000000,0.000000 0.000000,25.000000 25.000000,0.000000 0.000000,-25.000000-25.000000,0.000000 0.000000,50.000000 25.000000,0.000000 0.000000,-50.000000 0.000000,0.000000 0.000000,0.000000 0.000000,0.000000 0.000000,125.000000 50.000000,0.000000 0.000000,-50.000000-50.000000,0.000000 0.000000,-25.000000 0.000000,0.000000 0.000000,50.000000-50.000000,0.000000 0.000000,-75.000000 0.000000,0.000000 0.000000,0.000000 0.000000,0.000000 0.000000,25.000000-25.000000,0.000000 0.000000,25.000000 25.000000,0.000000 0.000000,-25.000000-25.000000,0.000000 0.000000,0.000000 25.000000,0.000000 0.000000,-50.000000 0.000000,0.000000 0.000000,225.000000 0.000000,0.000000 0.000000,-100.000000 25.000000,0.000000 0.000000,-25.000000 25.000000,0.000000 0.000000,100.000000 0.000000,0.000000 0.000000,-200.000000-25.000000,0.000000 0.000000,175.000000 0.000000,0.000000 0.000000,-150.000000-25.000000,0.000000 0.000000,50.000000 0.000000,0.000000 0.000000,125.000000-50.000000,0.000000 0.000000,-200.000000 50.000000,0.000000 0.000000,50.000000 25.000000,0.000000 0.000000,100.000000 0.000000,0.000000 0.000000,-125.000000 0.000000,0.000000 0.000000,0.000000 0.000000,0.000000 0.000000,100.000000 0.000000,0.000000 0.000000,-75.000000 0.000000,0.000000 0.000000,-25.000000 25.000000,0.000000 0.000000,-25.000000-25.000000,0.000000 0.000000,0.000000 0.000000,0.000000 0.000000,25.000000 25.000000,0.000000 0.000000,-25.000000 0.000000,0.000000 0.000000,0.000000 0.000000,0.000000 0.000000,25.000000 0.000000,0.000000 0.000000,-25.000000 0.000000,0.000000 0.000000,25.000000-25.000000,0.000000 0.000000,-25.000000 25.000000,0.000000 0.000000,0.000000-25.000000,0.000000 0.000000,0.000000 0.000000,0.000000 0.000000,25.000000 25.000000,0.000000 0.000000,25.000000-25.000000,0.000000 0.000000,-25.000000 0.000000,0.000000 0.000000,-25.000000 0.000000,0.000000 0.000000,25.000000 0.000000,0.000000 0.000000,-25.000000-25.000000,0.000000 0.000000,25.000000 25.000000,0.000000 0.000000,-25.000000-25.000000,0.000000 0.000000,0.000000 0.000000,0.000000 0.000000,25.000000 25.000000,0.000000 0.000000,-25.000000-25.000000,0.000000 0.000000,0.000000 25.000000,0.000000 0.000000,25.000000-25.000000,0.000000 0.000000,50.000000 0.000000,0.000000 0.000000,-25.000000 0.000000,0.000000 0.000000,-25.000000 0.000000,0.000000 0.000000,-25.000000 25.000000,0.000000 0.000000,0.000000-25.000000,0.000000 0.000000,0.000000 25.000000,0.000000 0.000000,0.000000 0.000000,0.000000 0.000000,0.000000 0.000000,0.000000 0.000000,0.000000 0.000000,0.000000 0.000000,0.000000 0.000000,0.000000 0.000000,0.000000 0.000000,0.000000 0.000000,0.000000 0.000000,0.000000 0.000000,0.000000 0.000000,0.000000 0.000000,0.000000 25.000000,0.000000 0.000000,0.000000 0.000000,0.000000 0.000000,0.000000-25.000000,0.000000 0.000000,0.000000 25.000000,0.000000 0.000000,25.000000 0.000000,0.000000 0.000000,-25.000000-25.000000,0.000000 0.000000,0.000000 25.000000,0.000000 0.000000,0.000000 0.000000,0.000000 0.000000,25.000000-25.000000,0.000000 0.000000,-25.000000 25.000000,0.000000 0.000000,25.000000-25.000000,0.000000 0.000000,-25.000000 25.000000,0.000000 0.000000,25.000000-25.000000,0.000000 0.000000,-25.000000 0.000000,0.000000 0.000000,25.000000 0.000000,0.000000 0.000000,-25.000000 25.000000,0.000000 0.000000,25.000000-25.000000,0.000000 0.000000,0.000000 0.000000,0.000000 0.000000,0.000000 0.000000,0.000000 0.000000,0.000000 0.000000,0.000000 0.000000,0.000000 0.000000,0.000000 0.000000,0.000000 0.000000,0.000000 0.000000,0.000000 0.000000,0.000000 0.000000,0.000000 0.000000,0.000000 0.000000,0.000000 0.000000,0.000000 0.000000,0.000000 0.000000,0.000000 0.000000,0.000000 0.000000,0.000000 0.000000,150.000000-25.000000,0.000000 0.000000,-150.000000 25.000000,0.000000 0.000000,50.000000 0.000000,0.000000 0.000000,-75.000000 25.000000,0.000000 0.000000,0.000000-25.000000,0.000000 0.000000,25.000000 0.000000,0.000000 0.000000,-25.000000 25.000000,0.000000 0.000000,0.000000-25.000000,0.000000 0.000000,25.000000 25.000000,0.000000 0.000000,175.000000 50.000000,0.000000 0.000000,-100.000000 0.000000,0.000000 0.000000,-25.000000-25.000000,0.000000 0.000000,-25.000000 0.000000,0.000000 0.000000,-50.000000-25.000000,0.000000 0.000000,25.000000-25.000000,0.000000 0.000000,125.000000 50.000000,0.000000 0.000000,-125.000000-50.000000,0.000000 0.000000,0.000000 0.000000,0.000000 0.000000,-25.000000 0.000000,0.000000 0.000000,0.000000 0.000000,0.000000 0.000000,0.000000 0.000000,0.000000 0.000000,-50.000000-25.000000,0.000000 0.000000,0.000000-25.000000</inkml:trace>
</inkml:ink>
</file>

<file path=ppt/ink/ink58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5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34550.000000 23450.000000,'-200.000000'-150.000000,"175.000000"150.000000,0.000000 0.000000,50.000000 0.000000,0.000000 0.000000,50.000000 0.000000,0.000000 0.000000,50.000000-25.000000,0.000000 0.000000,50.000000 25.000000,0.000000 0.000000,50.000000 0.000000,0.000000 0.000000,25.000000 0.000000,0.000000 0.000000,0.000000 0.000000,0.000000 0.000000,25.000000-25.000000,0.000000 0.000000,-50.000000 25.000000,0.000000 0.000000,150.000000 0.000000,0.000000 0.000000,-175.000000 0.000000,0.000000 0.000000,-150.000000-25.000000,0.000000 0.000000,225.000000-25.000000,0.000000 0.000000,-25.000000 0.000000,0.000000 0.000000,-25.000000 25.000000,0.000000 0.000000,25.000000 0.000000,0.000000 0.000000,-25.000000-25.000000,0.000000 0.000000,-75.000000 0.000000,0.000000 0.000000,-100.000000 50.000000,0.000000 0.000000,100.000000-25.000000,0.000000 0.000000,-125.000000 25.000000,0.000000 0.000000,100.000000 0.000000,0.000000 0.000000,-100.000000 0.000000,0.000000 0.000000,75.000000 0.000000,0.000000 0.000000,-75.000000 0.000000,0.000000 0.000000,100.000000-25.000000,0.000000 0.000000,-75.000000 0.000000,0.000000 0.000000,-50.000000 0.000000,0.000000 0.000000,-125.000000 25.000000,0.000000 0.000000,25.000000 0.000000,0.000000 0.000000,50.000000 25.000000</inkml:trace>
</inkml:ink>
</file>

<file path=ppt/ink/ink58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5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53000.000000 23700.000000,'-50.000000'-50.000000,"100.000000"25.000000,0.000000 0.000000,100.000000 25.000000,0.000000 0.000000,0.000000 0.000000,0.000000 0.000000,-100.000000 0.000000,0.000000 0.000000,150.000000 0.000000,0.000000 0.000000,-125.000000 0.000000,0.000000 0.000000,250.000000 0.000000,0.000000 0.000000,-25.000000 0.000000,0.000000 0.000000,0.000000 25.000000,0.000000 0.000000,-25.000000-25.000000,0.000000 0.000000,0.000000 0.000000,0.000000 0.000000,0.000000 0.000000,0.000000 0.000000,-50.000000 0.000000,0.000000 0.000000,-75.000000 0.000000,0.000000 0.000000,-100.000000 0.000000,0.000000 0.000000,125.000000 0.000000,0.000000 0.000000,-25.000000 0.000000,0.000000 0.000000,25.000000 0.000000,0.000000 0.000000,-125.000000 0.000000,0.000000 0.000000,0.000000 0.000000,0.000000 0.000000,-25.000000 0.000000,0.000000 0.000000,0.000000 0.000000,0.000000 0.000000,0.000000 0.000000,0.000000 0.000000,0.000000 0.000000,0.000000 0.000000,-25.000000 25.000000,0.000000 0.000000,25.000000-25.000000,0.000000 0.000000,0.000000 0.000000,0.000000 0.000000,-50.000000 0.000000,0.000000 0.000000,0.000000 25.000000,0.000000 0.000000,0.000000-25.000000,0.000000 0.000000,-25.000000 25.000000,0.000000 0.000000,0.000000-25.000000,0.000000 0.000000,0.000000 0.000000,0.000000 0.000000,-25.000000 25.000000</inkml:trace>
</inkml:ink>
</file>

<file path=ppt/ink/ink58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8:5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69950.000000 23000.000000,'-250.000000'50.000000,"250.000000"-25.000000,0.000000 0.000000,25.000000-25.000000,0.000000 0.000000,0.000000 0.000000,0.000000 0.000000,100.000000 0.000000,0.000000 0.000000,-75.000000 0.000000,0.000000 0.000000,125.000000 0.000000,0.000000 0.000000,-125.000000-25.000000,0.000000 0.000000,250.000000 25.000000,0.000000 0.000000,50.000000-50.000000,0.000000 0.000000,75.000000 0.000000,0.000000 0.000000,75.000000 25.000000,0.000000 0.000000,75.000000-25.000000,0.000000 0.000000,-75.000000 25.000000,0.000000 0.000000,-50.000000 0.000000,0.000000 0.000000,-175.000000 50.000000,0.000000 0.000000,-200.000000-25.000000,0.000000 0.000000,125.000000 0.000000,0.000000 0.000000,-150.000000 25.000000,0.000000 0.000000,100.000000-25.000000,0.000000 0.000000,-100.000000 0.000000,0.000000 0.000000,-150.000000 25.000000,0.000000 0.000000,25.000000-25.000000,0.000000 0.000000,0.000000 25.000000</inkml:trace>
</inkml:ink>
</file>

<file path=ppt/ink/ink58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9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12650.000000 22550.000000,'-50.000000'50.000000,"0.000000"-25.000000,0.000000 0.000000,0.000000 0.000000,0.000000 0.000000,25.000000-25.000000,0.000000 0.000000,0.000000 0.000000,0.000000 0.000000,0.000000 25.000000,0.000000 0.000000,-50.000000 0.000000,0.000000 0.000000,-25.000000-25.000000,0.000000 0.000000,75.000000 0.000000,0.000000 0.000000,-25.000000 0.000000,0.000000 0.000000,-50.000000-25.000000,0.000000 0.000000,50.000000 0.000000,0.000000 0.000000,0.000000-25.000000,0.000000 0.000000,-50.000000 0.000000,0.000000 0.000000,25.000000-50.000000,0.000000 0.000000,-25.000000 25.000000,0.000000 0.000000,25.000000 0.000000,0.000000 0.000000,0.000000-25.000000,0.000000 0.000000,25.000000 0.000000,0.000000 0.000000,25.000000 50.000000,0.000000 0.000000,0.000000 0.000000,0.000000 0.000000,0.000000-200.000000,0.000000 0.000000,25.000000 175.000000,0.000000 0.000000,0.000000-125.000000,0.000000 0.000000,0.000000 150.000000,0.000000 0.000000,25.000000-25.000000,0.000000 0.000000,0.000000-50.000000,0.000000 0.000000,25.000000 25.000000,0.000000 0.000000,25.000000 0.000000,0.000000 0.000000,0.000000-25.000000,0.000000 0.000000,-25.000000 75.000000,0.000000 0.000000,0.000000 0.000000,0.000000 0.000000,75.000000-50.000000,0.000000 0.000000,-75.000000 50.000000,0.000000 0.000000,25.000000 25.000000,0.000000 0.000000,0.000000-25.000000,0.000000 0.000000,0.000000 0.000000,0.000000 0.000000,75.000000-25.000000,0.000000 0.000000,0.000000 0.000000,0.000000 0.000000,-25.000000 0.000000,0.000000 0.000000,-50.000000 50.000000,0.000000 0.000000,-25.000000 0.000000,0.000000 0.000000,75.000000-25.000000,0.000000 0.000000,-75.000000 25.000000,0.000000 0.000000,0.000000 0.000000,0.000000 0.000000,25.000000 25.000000,0.000000 0.000000,-25.000000 0.000000,0.000000 0.000000,0.000000 0.000000,0.000000 0.000000,0.000000 0.000000,0.000000 0.000000,0.000000 0.000000,0.000000 0.000000,0.000000 0.000000,0.000000 0.000000,50.000000 25.000000,0.000000 0.000000,-50.000000 0.000000,0.000000 0.000000,0.000000 0.000000,0.000000 0.000000,0.000000 25.000000,0.000000 0.000000,0.000000-25.000000,0.000000 0.000000,0.000000 0.000000,0.000000 0.000000,-25.000000 25.000000,0.000000 0.000000,25.000000 0.000000,0.000000 0.000000,0.000000 0.000000,0.000000 0.000000,0.000000 75.000000,0.000000 0.000000,-50.000000-50.000000,0.000000 0.000000,25.000000 0.000000,0.000000 0.000000,-25.000000 0.000000,0.000000 0.000000,0.000000 0.000000,0.000000 0.000000,0.000000 25.000000,0.000000 0.000000,0.000000 0.000000,0.000000 0.000000,0.000000 0.000000,0.000000 0.000000,0.000000 0.000000,0.000000 0.000000,0.000000 0.000000,0.000000 0.000000,-25.000000 0.000000,0.000000 0.000000,-25.000000 100.000000,0.000000 0.000000,25.000000-100.000000,0.000000 0.000000,-125.000000 200.000000,0.000000 0.000000,100.000000-200.000000,0.000000 0.000000,-25.000000-25.000000,0.000000 0.000000,0.000000 25.000000,0.000000 0.000000,-25.000000-25.000000,0.000000 0.000000,25.000000 0.000000,0.000000 0.000000,-25.000000-25.000000,0.000000 0.000000,0.000000 0.000000,0.000000 0.000000,25.000000 0.000000,0.000000 0.000000,-100.000000-25.000000,0.000000 0.000000,75.000000-25.000000,0.000000 0.000000,0.000000 0.000000,0.000000 0.000000,25.000000-25.000000,0.000000 0.000000,-25.000000-50.000000</inkml:trace>
</inkml:ink>
</file>

<file path=ppt/ink/ink58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9:10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26250.000000 20050.000000,'0.000000'50.000000,"-25.000000"-50.000000,0.000000 0.000000,25.000000 25.000000,0.000000 0.000000,25.000000-25.000000,0.000000 0.000000,0.000000 25.000000,0.000000 0.000000,100.000000-25.000000,0.000000 0.000000,-75.000000 25.000000,0.000000 0.000000,125.000000-25.000000,0.000000 0.000000,-100.000000 0.000000,0.000000 0.000000,200.000000 0.000000,0.000000 0.000000,-100.000000 25.000000,0.000000 0.000000,-125.000000-25.000000,0.000000 0.000000,125.000000 0.000000,0.000000 0.000000,-75.000000 25.000000,0.000000 0.000000,-75.000000 0.000000,0.000000 0.000000,-100.000000-25.000000,0.000000 0.000000,0.000000 0.000000,0.000000 0.000000,50.000000 0.000000,0.000000 0.000000,-25.000000 25.000000</inkml:trace>
</inkml:ink>
</file>

<file path=ppt/ink/ink58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9:10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26600.000000 20650.000000,'0.000000'50.000000,"-25.000000"-50.000000,0.000000 0.000000,50.000000 0.000000,0.000000 0.000000,0.000000 0.000000,0.000000 0.000000,0.000000 0.000000,0.000000 0.000000,0.000000 0.000000,0.000000 0.000000,25.000000 25.000000,0.000000 0.000000,100.000000 0.000000,0.000000 0.000000,-75.000000-25.000000,0.000000 0.000000,125.000000 25.000000,0.000000 0.000000,-75.000000 0.000000,0.000000 0.000000,25.000000-25.000000,0.000000 0.000000,0.000000 0.000000,0.000000 0.000000,-100.000000 0.000000,0.000000 0.000000,-175.000000 50.000000,0.000000 0.000000,50.000000-50.000000,0.000000 0.000000,25.000000 25.000000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9:11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46150.000000 20750.000000,'-50.000000'0.000000,"-25.000000"0.000000,0.000000 0.000000,50.000000 0.000000,0.000000 0.000000,50.000000 0.000000,0.000000 0.000000,0.000000 0.000000,0.000000 0.000000,200.000000 25.000000,0.000000 0.000000,100.000000 0.000000,0.000000 0.000000,-50.000000-25.000000,0.000000 0.000000,-75.000000 0.000000,0.000000 0.000000,-75.000000 25.000000,0.000000 0.000000,-100.000000 0.000000,0.000000 0.000000,-100.000000-25.000000,0.000000 0.000000,50.000000 0.000000,0.000000 0.000000,-25.000000-25.000000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235.000000 775.000000,'53.000000'0.000000,"-1.000000"-16.000000,1.000000 1.000000,-1.000000-1.000000,1.000000 0.000000,-1.000000 16.000000,1.000000-31.000000,-1.000000 31.000000,18.000000 0.000000,-17.000000 0.000000,17.000000-16.000000,-17.000000 16.000000,-1.000000-16.000000,18.000000 16.000000,0.000000 0.000000,-17.000000 0.000000,-1.000000 0.000000,1.000000 0.000000,0.000000 0.000000,-1.000000 16.000000,1.000000 0.000000,-1.000000 15.000000,1.000000-31.000000,-1.000000 32.000000,1.000000-17.000000,-1.000000-15.000000,1.000000 0.000000,0.000000 0.000000,-1.000000 16.000000,1.000000-16.000000,-1.000000 0.000000,1.000000 0.000000,17.000000 0.000000,-18.000000 0.000000,18.000000 0.000000,-17.000000 0.000000,0.000000 0.000000,-1.000000 0.000000,1.000000 0.000000,-1.000000 0.000000,1.000000 0.000000,17.000000 0.000000,-18.000000 0.000000,18.000000 0.000000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9:12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62800.000000 20750.000000,'-100.000000'0.000000,"75.000000"0.000000,0.000000 0.000000,50.000000 0.000000,0.000000 0.000000,100.000000-50.000000,0.000000 0.000000,150.000000 0.000000,0.000000 0.000000,100.000000-25.000000,0.000000 0.000000,-75.000000 25.000000,0.000000 0.000000,-100.000000 25.000000,0.000000 0.000000,-125.000000 0.000000,0.000000 0.000000,-175.000000 0.000000,0.000000 0.000000,-50.000000 0.000000,0.000000 0.000000,75.000000 25.000000</inkml:trace>
</inkml:ink>
</file>

<file path=ppt/ink/ink59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9:4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23950.000000 36400.000000,'0.000000'100.000000,"0.000000"-75.000000,0.000000 0.000000,25.000000-25.000000,0.000000 0.000000,0.000000 0.000000,0.000000 0.000000,0.000000 0.000000,0.000000 0.000000,25.000000 0.000000,0.000000 0.000000,-25.000000-25.000000,0.000000 0.000000,250.000000 0.000000,0.000000 0.000000,-125.000000 25.000000,0.000000 0.000000,0.000000 75.000000,0.000000 0.000000,0.000000 0.000000,0.000000 0.000000,-50.000000-50.000000,0.000000 0.000000,0.000000-25.000000,0.000000 0.000000,25.000000-100.000000,0.000000 0.000000,-25.000000 25.000000,0.000000 0.000000,-50.000000 75.000000,0.000000 0.000000,75.000000-25.000000,0.000000 0.000000,-100.000000 25.000000,0.000000 0.000000,125.000000 0.000000,0.000000 0.000000,-100.000000 0.000000,0.000000 0.000000,-25.000000 0.000000,0.000000 0.000000,175.000000-25.000000,0.000000 0.000000,-50.000000 0.000000,0.000000 0.000000,25.000000 50.000000,0.000000 0.000000,-25.000000 50.000000,0.000000 0.000000,-25.000000-50.000000,0.000000 0.000000,-100.000000 0.000000,0.000000 0.000000,100.000000-25.000000,0.000000 0.000000,-75.000000 0.000000,0.000000 0.000000,-25.000000 0.000000,0.000000 0.000000,25.000000 0.000000,0.000000 0.000000,75.000000 0.000000,0.000000 0.000000,-75.000000 0.000000,0.000000 0.000000,275.000000 0.000000,0.000000 0.000000,-175.000000-50.000000,0.000000 0.000000,-75.000000 25.000000,0.000000 0.000000,-75.000000 50.000000</inkml:trace>
</inkml:ink>
</file>

<file path=ppt/ink/ink59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9:4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47250.000000 36500.000000,'0.000000'100.000000,"50.000000"-100.000000,0.000000 0.000000,25.000000 0.000000,0.000000 0.000000,100.000000-25.000000,0.000000 0.000000,-25.000000 0.000000,0.000000 0.000000,-100.000000 25.000000,0.000000 0.000000,175.000000-100.000000,0.000000 0.000000,-50.000000 25.000000,0.000000 0.000000,-125.000000 50.000000,0.000000 0.000000,125.000000-25.000000,0.000000 0.000000,-125.000000 50.000000,0.000000 0.000000,125.000000-25.000000,0.000000 0.000000,25.000000 75.000000,0.000000 0.000000,-25.000000 25.000000,0.000000 0.000000,25.000000-25.000000,0.000000 0.000000,0.000000-25.000000,0.000000 0.000000,25.000000-50.000000,0.000000 0.000000,25.000000-75.000000,0.000000 0.000000,-75.000000 25.000000,0.000000 0.000000,-100.000000 50.000000,0.000000 0.000000,125.000000-25.000000,0.000000 0.000000,-150.000000 25.000000,0.000000 0.000000,200.000000-25.000000,0.000000 0.000000,-25.000000 50.000000,0.000000 0.000000,0.000000 25.000000,0.000000 0.000000,25.000000 25.000000,0.000000 0.000000,0.000000-25.000000,0.000000 0.000000,0.000000-25.000000,0.000000 0.000000,-75.000000 25.000000,0.000000 0.000000,-125.000000-25.000000,0.000000 0.000000,125.000000 0.000000,0.000000 0.000000,-100.000000 0.000000,0.000000 0.000000,100.000000 0.000000,0.000000 0.000000,-125.000000 0.000000,0.000000 0.000000,175.000000-25.000000,0.000000 0.000000,-25.000000 0.000000,0.000000 0.000000,0.000000-25.000000,0.000000 0.000000,0.000000 25.000000,0.000000 0.000000,0.000000 0.000000,0.000000 0.000000,-25.000000 25.000000,0.000000 0.000000,-25.000000 100.000000,0.000000 0.000000,0.000000 0.000000,0.000000 0.000000,0.000000-50.000000,0.000000 0.000000,-125.000000-25.000000,0.000000 0.000000,175.000000 25.000000,0.000000 0.000000,25.000000-50.000000,0.000000 0.000000,50.000000-50.000000,0.000000 0.000000,-50.000000 0.000000,0.000000 0.000000,-50.000000-25.000000,0.000000 0.000000,-100.000000 75.000000,0.000000 0.000000,-25.000000 0.000000,0.000000 0.000000,0.000000 0.000000,0.000000 0.000000,200.000000 0.000000,0.000000 0.000000,-200.000000 25.000000,0.000000 0.000000,75.000000 50.000000,0.000000 0.000000,-75.000000-50.000000,0.000000 0.000000,100.000000 50.000000,0.000000 0.000000,25.000000 0.000000,0.000000 0.000000,50.000000-75.000000,0.000000 0.000000,75.000000-50.000000,0.000000 0.000000,-25.000000-25.000000,0.000000 0.000000,25.000000-25.000000,0.000000 0.000000,-100.000000 75.000000,0.000000 0.000000,-125.000000 0.000000,0.000000 0.000000,0.000000 25.000000,0.000000 0.000000,25.000000-25.000000,0.000000 0.000000,225.000000 0.000000,0.000000 0.000000,-275.000000 25.000000,0.000000 0.000000,125.000000 0.000000,0.000000 0.000000,-150.000000 0.000000,0.000000 0.000000,100.000000 0.000000,0.000000 0.000000,-150.000000 0.000000,0.000000 0.000000,0.000000 0.000000,0.000000 0.000000,-25.000000 0.000000,0.000000 0.000000,0.000000 0.000000,0.000000 0.000000,-25.000000 0.000000</inkml:trace>
</inkml:ink>
</file>

<file path=ppt/ink/ink59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9:4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5800.000000 40600.000000,'-50.000000'0.000000,"50.000000"25.000000,0.000000 0.000000,25.000000-25.000000,0.000000 0.000000,0.000000 0.000000,0.000000 0.000000,0.000000 0.000000,0.000000 0.000000,0.000000 0.000000,0.000000 0.000000,0.000000 0.000000,0.000000 0.000000,0.000000 25.000000,0.000000 0.000000,50.000000-25.000000,0.000000 0.000000,-25.000000 0.000000,0.000000 0.000000,0.000000 25.000000,0.000000 0.000000,0.000000-25.000000,0.000000 0.000000,0.000000 0.000000,0.000000 0.000000,0.000000 0.000000,0.000000 0.000000,0.000000 25.000000,0.000000 0.000000,0.000000-25.000000,0.000000 0.000000,25.000000 0.000000,0.000000 0.000000,0.000000 0.000000,0.000000 0.000000,0.000000 0.000000,0.000000 0.000000,-25.000000 0.000000,0.000000 0.000000,50.000000 0.000000,0.000000 0.000000,-25.000000-25.000000,0.000000 0.000000,0.000000 25.000000,0.000000 0.000000,0.000000 0.000000,0.000000 0.000000,0.000000 0.000000,0.000000 0.000000,0.000000 0.000000,0.000000 0.000000,0.000000 0.000000,0.000000 0.000000,0.000000 0.000000,0.000000 0.000000,0.000000 0.000000,0.000000 0.000000,0.000000 0.000000,0.000000 0.000000,300.000000 0.000000,0.000000 0.000000,-300.000000 0.000000,0.000000 0.000000,300.000000 0.000000,0.000000 0.000000,-50.000000-25.000000,0.000000 0.000000,-225.000000 25.000000,0.000000 0.000000,125.000000-25.000000,0.000000 0.000000,100.000000 0.000000,0.000000 0.000000,-50.000000 0.000000,0.000000 0.000000,-25.000000 0.000000,0.000000 0.000000,-175.000000 25.000000,0.000000 0.000000,200.000000 0.000000,0.000000 0.000000,0.000000 0.000000,0.000000 0.000000,25.000000 0.000000,0.000000 0.000000,0.000000 25.000000,0.000000 0.000000,-25.000000 0.000000,0.000000 0.000000,50.000000-25.000000,0.000000 0.000000,0.000000 25.000000,0.000000 0.000000,-50.000000-25.000000,0.000000 0.000000,-75.000000 25.000000,0.000000 0.000000,-125.000000-25.000000,0.000000 0.000000,175.000000 0.000000,0.000000 0.000000,-25.000000 0.000000,0.000000 0.000000,-50.000000 0.000000,0.000000 0.000000,-125.000000 0.000000,0.000000 0.000000,175.000000-50.000000,0.000000 0.000000,0.000000 25.000000,0.000000 0.000000,-25.000000 0.000000,0.000000 0.000000,-25.000000 25.000000,0.000000 0.000000,25.000000 0.000000,0.000000 0.000000,0.000000 0.000000,0.000000 0.000000,-50.000000 25.000000,0.000000 0.000000,-100.000000-25.000000,0.000000 0.000000,75.000000 25.000000,0.000000 0.000000,-100.000000-25.000000,0.000000 0.000000,75.000000 25.000000,0.000000 0.000000,-75.000000-25.000000,0.000000 0.000000,0.000000 0.000000,0.000000 0.000000,0.000000 0.000000,0.000000 0.000000,-150.000000 25.000000,0.000000 0.000000,50.000000-75.000000</inkml:trace>
</inkml:ink>
</file>

<file path=ppt/ink/ink59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9:5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33800.000000 40950.000000,'0.000000'100.000000,"0.000000"-75.000000,0.000000 0.000000,50.000000 0.000000,0.000000 0.000000,50.000000-25.000000,0.000000 0.000000,0.000000-75.000000,0.000000 0.000000,25.000000-25.000000,0.000000 0.000000,-25.000000 25.000000,0.000000 0.000000,-50.000000 50.000000,0.000000 0.000000,75.000000-25.000000,0.000000 0.000000,-50.000000 50.000000,0.000000 0.000000,-50.000000 0.000000,0.000000 0.000000,50.000000 25.000000,0.000000 0.000000,-50.000000 0.000000,0.000000 0.000000,50.000000 75.000000,0.000000 0.000000,-25.000000 0.000000,0.000000 0.000000,50.000000-75.000000,0.000000 0.000000,25.000000-75.000000,0.000000 0.000000,25.000000-50.000000,0.000000 0.000000,-50.000000 25.000000,0.000000 0.000000,-75.000000 50.000000,0.000000 0.000000,75.000000 0.000000,0.000000 0.000000,-25.000000 25.000000,0.000000 0.000000,-50.000000 0.000000,0.000000 0.000000,75.000000 75.000000,0.000000 0.000000,0.000000 25.000000,0.000000 0.000000,0.000000-50.000000,0.000000 0.000000,0.000000-50.000000,0.000000 0.000000,25.000000 0.000000,0.000000 0.000000,-50.000000-25.000000,0.000000 0.000000,0.000000 0.000000,0.000000 0.000000,0.000000 0.000000,0.000000 0.000000,-25.000000 25.000000,0.000000 0.000000,-25.000000 0.000000,0.000000 0.000000,0.000000 0.000000,0.000000 0.000000,0.000000 0.000000,0.000000 0.000000,-25.000000 50.000000,0.000000 0.000000,25.000000-25.000000,0.000000 0.000000,-25.000000-50.000000</inkml:trace>
</inkml:ink>
</file>

<file path=ppt/ink/ink59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9:5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42450.000000 40400.000000,'-100.000000'0.000000,"50.000000"25.000000,0.000000 0.000000,-25.000000 25.000000,0.000000 0.000000,0.000000-50.000000,0.000000 0.000000,-50.000000 25.000000,0.000000 0.000000,-25.000000-75.000000,0.000000 0.000000,25.000000 0.000000,0.000000 0.000000,75.000000 25.000000,0.000000 0.000000,-25.000000-100.000000,0.000000 0.000000,50.000000 100.000000,0.000000 0.000000,-100.000000-175.000000,0.000000 0.000000,25.000000 0.000000,0.000000 0.000000,0.000000 0.000000,0.000000 0.000000,25.000000 25.000000,0.000000 0.000000,75.000000-25.000000,0.000000 0.000000,0.000000 0.000000,0.000000 0.000000,50.000000 50.000000,0.000000 0.000000,-25.000000 100.000000,0.000000 0.000000,75.000000-125.000000,0.000000 0.000000,25.000000 50.000000,0.000000 0.000000,-100.000000 100.000000,0.000000 0.000000,150.000000-100.000000,0.000000 0.000000,25.000000 0.000000,0.000000 0.000000,0.000000 50.000000,0.000000 0.000000,-25.000000 25.000000,0.000000 0.000000,25.000000 25.000000,0.000000 0.000000,-25.000000 0.000000,0.000000 0.000000,-25.000000 50.000000,0.000000 0.000000,0.000000 75.000000,0.000000 0.000000,-25.000000 0.000000,0.000000 0.000000,-25.000000 0.000000,0.000000 0.000000,0.000000 75.000000,0.000000 0.000000,-50.000000 25.000000,0.000000 0.000000,-25.000000 25.000000,0.000000 0.000000,-25.000000 50.000000,0.000000 0.000000,-25.000000 25.000000,0.000000 0.000000,-25.000000-75.000000,0.000000 0.000000,25.000000-150.000000,0.000000 0.000000,-50.000000 125.000000,0.000000 0.000000,50.000000-125.000000,0.000000 0.000000,-150.000000 150.000000,0.000000 0.000000,-25.000000-50.000000,0.000000 0.000000,-75.000000-100.000000,0.000000 0.000000,50.000000-125.000000,0.000000 0.000000,150.000000 0.000000</inkml:trace>
</inkml:ink>
</file>

<file path=ppt/ink/ink596.xml><?xml version="1.0" encoding="utf-8"?>
<inkml:ink xmlns:inkml="http://www.w3.org/2003/InkML">
  <annotation type="ScanImages2ExtractSignatures">1</annotation>
  <annotation type="ScanImagesWidth">-2127637392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49:5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41050.000000 41400.000000,'0.000000'-50.000000,"0.000000"125.000000,0.000000 0.000000,0.000000-50.000000,0.000000 0.000000,0.000000 150.000000,0.000000 0.000000,-25.000000 225.000000,0.000000 0.000000,-25.000000-175.000000,0.000000 0.000000,50.000000-150.000000,0.000000 0.000000,-25.000000 75.000000,0.000000 0.000000,25.000000-125.000000,0.000000 0.000000,0.000000-150.000000,0.000000 0.000000,50.000000-100.000000,0.000000 0.000000,-25.000000 150.000000</inkml:trace>
</inkml:ink>
</file>

<file path=ppt/ink/ink59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41450.000000 41800.000000,'50.000000'-50.000000,"-100.000000"125.000000,0.000000 0.000000,0.000000 0.000000,0.000000 0.000000,0.000000 25.000000,0.000000 0.000000,25.000000 0.000000,0.000000 0.000000,0.000000-25.000000,0.000000 0.000000,25.000000-25.000000,0.000000 0.000000,25.000000-25.000000,0.000000 0.000000,50.000000 0.000000,0.000000 0.000000,-25.000000 0.000000,0.000000 0.000000,75.000000 25.000000,0.000000 0.000000,25.000000-25.000000,0.000000 0.000000,-50.000000 0.000000,0.000000 0.000000,-50.000000-50.000000,0.000000 0.000000,-50.000000-25.000000,0.000000 0.000000,-50.000000 0.000000,0.000000 0.000000,50.000000 25.000000,0.000000 0.000000,-25.000000 0.000000</inkml:trace>
</inkml:ink>
</file>

<file path=ppt/ink/ink59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42100.000000 42550.000000,'0.000000'50.000000,"50.000000"0.000000,0.000000 0.000000,25.000000-50.000000,0.000000 0.000000,75.000000 25.000000,0.000000 0.000000,-25.000000-50.000000,0.000000 0.000000,-100.000000 0.000000,0.000000 0.000000,50.000000-25.000000,0.000000 0.000000,-50.000000 50.000000,0.000000 0.000000,25.000000-75.000000,0.000000 0.000000,-25.000000 50.000000,0.000000 0.000000,-25.000000-125.000000,0.000000 0.000000,0.000000 25.000000,0.000000 0.000000,-75.000000 100.000000,0.000000 0.000000,-25.000000 50.000000,0.000000 0.000000,25.000000 100.000000,0.000000 0.000000,25.000000 25.000000,0.000000 0.000000,50.000000-25.000000,0.000000 0.000000,0.000000-75.000000,0.000000 0.000000,25.000000 50.000000,0.000000 0.000000,0.000000-75.000000,0.000000 0.000000,75.000000 25.000000,0.000000 0.000000,-25.000000-25.000000,0.000000 0.000000,-50.000000-25.000000,0.000000 0.000000,100.000000-25.000000,0.000000 0.000000,-50.000000-50.000000,0.000000 0.000000,-25.000000 0.000000,0.000000 0.000000,-50.000000-25.000000,0.000000 0.000000,0.000000-25.000000,0.000000 0.000000,-25.000000 75.000000,0.000000 0.000000,-25.000000 25.000000</inkml:trace>
</inkml:ink>
</file>

<file path=ppt/ink/ink59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42550.000000 41250.000000,'-200.000000'-50.000000,"225.000000"50.000000,0.000000 0.000000,75.000000 50.000000,0.000000 0.000000,50.000000-25.000000,0.000000 0.000000,-50.000000 0.000000,0.000000 0.000000,-75.000000-25.000000,0.000000 0.000000,25.000000 0.000000,0.000000 0.000000,-25.000000 0.000000,0.000000 0.000000,-50.000000 25.000000,0.000000 0.000000,-50.000000-25.000000,0.000000 0.000000,25.000000-25.000000,0.000000 0.000000,25.000000 0.000000</inkml:trace>
</inkml:ink>
</file>

<file path=ppt/ink/ink6.xml><?xml version="1.0" encoding="utf-8"?>
<inkml:ink xmlns:inkml="http://www.w3.org/2003/InkML">
  <annotation type="ScanImages2ExtractSignatures">1</annotation>
  <annotation type="ScanImagesWidth">-2111803136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209.000000 829.000000,'52.000000'0.000000,"0.000000"0.000000,0.000000 13.000000,0.000000-13.000000,0.000000 14.000000,0.000000-14.000000,-1.000000 0.000000,1.000000 0.000000,0.000000 0.000000,0.000000 0.000000,0.000000 0.000000,0.000000 0.000000,0.000000 0.000000,0.000000 0.000000,0.000000 0.000000,0.000000 0.000000,0.000000 13.000000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396.000000 850.000000,'52.000000'0.000000,"18.000000"0.000000,-17.000000-17.000000,17.000000 17.000000,-18.000000-16.000000,1.000000 0.000000,-1.000000 16.000000,1.000000 0.000000,-1.000000-17.000000,1.000000 17.000000,-1.000000-16.000000,1.000000 16.000000,-1.000000 0.000000,1.000000-16.000000,-1.000000 16.000000,1.000000-16.000000,-1.000000-1.000000,1.000000 17.000000,-1.000000-16.000000,18.000000 0.000000,35.000000-17.000000,-53.000000 33.000000,1.000000 0.000000,-1.000000 0.000000,1.000000 0.000000,-1.000000 0.000000,1.000000 0.000000,-1.000000 0.000000,1.000000 0.000000,-1.000000 0.000000,1.000000 0.000000,-1.000000 0.000000,1.000000 0.000000,-1.000000 0.000000,1.000000 0.000000,-1.000000 0.000000,1.000000 0.000000</inkml:trace>
</inkml:ink>
</file>

<file path=ppt/ink/ink60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56750.000000 40400.000000,'-100.000000'50.000000,"50.000000"-25.000000,0.000000 0.000000,-25.000000 0.000000,0.000000 0.000000,25.000000-25.000000,0.000000 0.000000,-50.000000 25.000000,0.000000 0.000000,75.000000-25.000000,0.000000 0.000000,-150.000000 0.000000,0.000000 0.000000,-25.000000-50.000000,0.000000 0.000000,0.000000-100.000000,0.000000 0.000000,0.000000-75.000000,0.000000 0.000000,100.000000 0.000000,0.000000 0.000000,50.000000 25.000000,0.000000 0.000000,50.000000-50.000000,0.000000 0.000000,50.000000 50.000000,0.000000 0.000000,-25.000000 150.000000,0.000000 0.000000,50.000000-125.000000,0.000000 0.000000,-50.000000 100.000000,0.000000 0.000000,100.000000-75.000000,0.000000 0.000000,25.000000 0.000000,0.000000 0.000000,0.000000 25.000000,0.000000 0.000000,50.000000 50.000000,0.000000 0.000000,-25.000000 50.000000,0.000000 0.000000,25.000000-25.000000,0.000000 0.000000,25.000000 25.000000,0.000000 0.000000,-75.000000 0.000000,0.000000 0.000000,-100.000000 25.000000,0.000000 0.000000,125.000000 50.000000,0.000000 0.000000,-75.000000 25.000000,0.000000 0.000000,-75.000000-50.000000,0.000000 0.000000,125.000000 100.000000,0.000000 0.000000,-25.000000-25.000000,0.000000 0.000000,0.000000 50.000000,0.000000 0.000000,-75.000000 0.000000,0.000000 0.000000,0.000000 0.000000,0.000000 0.000000,-50.000000 50.000000,0.000000 0.000000,-75.000000 0.000000,0.000000 0.000000,0.000000-25.000000,0.000000 0.000000,25.000000-125.000000,0.000000 0.000000,-75.000000 125.000000,0.000000 0.000000,50.000000-125.000000,0.000000 0.000000,-175.000000 200.000000,0.000000 0.000000,-75.000000-25.000000,0.000000 0.000000,-25.000000-100.000000,0.000000 0.000000,100.000000-100.000000,0.000000 0.000000,200.000000-75.000000</inkml:trace>
</inkml:ink>
</file>

<file path=ppt/ink/ink60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56900.000000 41350.000000,'-50.000000'0.000000,"25.000000"0.000000,0.000000 0.000000,50.000000 0.000000,0.000000 0.000000,-25.000000 25.000000,0.000000 0.000000,0.000000 25.000000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56900.000000 42050.000000,'-50.000000'0.000000,"50.000000"50.000000,0.000000 0.000000,0.000000 125.000000,0.000000 0.000000,0.000000-25.000000,0.000000 0.000000,0.000000-75.000000,0.000000 0.000000,0.000000 150.000000,0.000000 0.000000,0.000000-75.000000,0.000000 0.000000,0.000000-100.000000,0.000000 0.000000,-25.000000 50.000000,0.000000 0.000000,0.000000-75.000000,0.000000 0.000000,-50.000000 25.000000,0.000000 0.000000,0.000000-50.000000,0.000000 0.000000,0.000000-125.000000,0.000000 0.000000,75.000000-25.000000,0.000000 0.000000,0.000000 75.000000</inkml:trace>
</inkml:ink>
</file>

<file path=ppt/ink/ink603.xml><?xml version="1.0" encoding="utf-8"?>
<inkml:ink xmlns:inkml="http://www.w3.org/2003/InkML">
  <annotation type="ScanImages2ExtractSignatures">1</annotation>
  <annotation type="ScanImagesWidth">-2127225392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57600.000000 42000.000000,'50.000000'150.000000,"-50.000000"-50.000000,0.000000 0.000000,0.000000 25.000000,0.000000 0.000000,0.000000 0.000000,0.000000 0.000000,-25.000000-75.000000,0.000000 0.000000,25.000000-25.000000,0.000000 0.000000,-25.000000-100.000000,0.000000 0.000000,25.000000 25.000000,0.000000 0.000000,0.000000-25.000000</inkml:trace>
</inkml:ink>
</file>

<file path=ppt/ink/ink60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57800.000000 41250.000000,'50.000000'-100.000000,"-25.000000"75.000000,0.000000 0.000000,0.000000 50.000000,0.000000 0.000000,-25.000000 25.000000</inkml:trace>
</inkml:ink>
</file>

<file path=ppt/ink/ink60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58250.000000 42550.000000,'100.000000'100.000000,"-25.000000"-100.000000,0.000000 0.000000,-50.000000 0.000000,0.000000 0.000000,125.000000 0.000000,0.000000 0.000000,0.000000-75.000000,0.000000 0.000000,-50.000000-25.000000,0.000000 0.000000,-25.000000-25.000000,0.000000 0.000000,-75.000000 50.000000,0.000000 0.000000,-50.000000 25.000000,0.000000 0.000000,-75.000000 50.000000,0.000000 0.000000,50.000000 75.000000,0.000000 0.000000,0.000000 75.000000,0.000000 0.000000,50.000000 100.000000,0.000000 0.000000,25.000000-75.000000,0.000000 0.000000,0.000000-125.000000,0.000000 0.000000,100.000000 25.000000,0.000000 0.000000,25.000000-75.000000,0.000000 0.000000,25.000000-125.000000,0.000000 0.000000,-75.000000-25.000000,0.000000 0.000000,-50.000000 50.000000,0.000000 0.000000,-25.000000 50.000000,0.000000 0.000000,-25.000000 25.000000</inkml:trace>
</inkml:ink>
</file>

<file path=ppt/ink/ink60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59100.000000 41100.000000,'-100.000000'0.000000,"125.000000"50.000000,0.000000 0.000000,25.000000 0.000000,0.000000 0.000000,-25.000000-25.000000,0.000000 0.000000,25.000000 0.000000,0.000000 0.000000,-25.000000 0.000000,0.000000 0.000000,0.000000-25.000000,0.000000 0.000000,0.000000 25.000000,0.000000 0.000000,0.000000-25.000000</inkml:trace>
</inkml:ink>
</file>

<file path=ppt/ink/ink60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71300.000000 39550.000000,'-350.000000'300.000000,"200.000000"-250.000000,0.000000 0.000000,-25.000000-25.000000,0.000000 0.000000,25.000000 0.000000,0.000000 0.000000,100.000000-25.000000,0.000000 0.000000,-125.000000-75.000000,0.000000 0.000000,50.000000-150.000000,0.000000 0.000000,150.000000-175.000000,0.000000 0.000000,150.000000-50.000000,0.000000 0.000000,100.000000 75.000000,0.000000 0.000000,25.000000 125.000000,0.000000 0.000000,25.000000 100.000000,0.000000 0.000000,50.000000 75.000000,0.000000 0.000000,-100.000000 75.000000,0.000000 0.000000,-175.000000 0.000000,0.000000 0.000000,125.000000 50.000000,0.000000 0.000000,-150.000000 0.000000,0.000000 0.000000,125.000000 175.000000,0.000000 0.000000,-150.000000 75.000000,0.000000 0.000000,-125.000000 25.000000,0.000000 0.000000,-150.000000 75.000000,0.000000 0.000000,-150.000000 25.000000,0.000000 0.000000,75.000000-225.000000,0.000000 0.000000,200.000000-125.000000,0.000000 0.000000,-250.000000-50.000000,0.000000 0.000000,200.000000-100.000000,0.000000 0.000000,100.000000 0.000000,0.000000 0.000000,0.000000-25.000000</inkml:trace>
</inkml:ink>
</file>

<file path=ppt/ink/ink60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75800.000000 38450.000000,'0.000000'-50.000000,"0.000000"125.000000,0.000000 0.000000,-25.000000 100.000000,0.000000 0.000000,25.000000 50.000000,0.000000 0.000000,-25.000000-25.000000,0.000000 0.000000,-25.000000-50.000000,0.000000 0.000000,25.000000-125.000000,0.000000 0.000000,25.000000 0.000000,0.000000 0.000000,-25.000000-25.000000,0.000000 0.000000,25.000000-75.000000,0.000000 0.000000,0.000000 50.000000,0.000000 0.000000,75.000000-150.000000,0.000000 0.000000,25.000000 25.000000,0.000000 0.000000,0.000000 75.000000,0.000000 0.000000,25.000000 50.000000,0.000000 0.000000,-75.000000 25.000000,0.000000 0.000000,-25.000000 75.000000,0.000000 0.000000,-25.000000-50.000000,0.000000 0.000000,-50.000000 175.000000,0.000000 0.000000,-100.000000 0.000000,0.000000 0.000000,50.000000-75.000000,0.000000 0.000000,50.000000-100.000000,0.000000 0.000000,-25.000000 0.000000,0.000000 0.000000,50.000000-125.000000,0.000000 0.000000,25.000000 25.000000,0.000000 0.000000,25.000000 25.000000</inkml:trace>
</inkml:ink>
</file>

<file path=ppt/ink/ink60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76250.000000 39450.000000,'150.000000'50.000000,"-50.000000"-25.000000,0.000000 0.000000,25.000000-50.000000,0.000000 0.000000,0.000000 0.000000,0.000000 0.000000,-25.000000 0.000000,0.000000 0.000000,-25.000000-25.000000,0.000000 0.000000,-25.000000-50.000000,0.000000 0.000000,-50.000000 25.000000,0.000000 0.000000,-50.000000 25.000000,0.000000 0.000000,-25.000000 25.000000,0.000000 0.000000,25.000000 50.000000,0.000000 0.000000,25.000000-25.000000,0.000000 0.000000,-25.000000 100.000000,0.000000 0.000000,25.000000 100.000000,0.000000 0.000000,0.000000-25.000000,0.000000 0.000000,75.000000-75.000000,0.000000 0.000000,50.000000-100.000000,0.000000 0.000000,50.000000-125.000000,0.000000 0.000000,-50.000000-50.000000,0.000000 0.000000,0.000000 50.000000,0.000000 0.000000,-75.000000 100.000000,0.000000 0.000000,50.000000-25.000000,0.000000 0.000000,0.000000 50.000000,0.000000 0.000000,-75.000000 75.000000,0.000000 0.000000,0.000000 25.000000,0.000000 0.000000,0.000000 25.000000,0.000000 0.000000,0.000000-75.000000,0.000000 0.000000,25.000000-25.000000,0.000000 0.000000,25.000000-25.000000,0.000000 0.000000,25.000000-125.000000,0.000000 0.000000,0.000000 25.000000,0.000000 0.000000,-50.000000 75.000000,0.000000 0.000000,50.000000-25.000000,0.000000 0.000000,0.000000 25.000000,0.000000 0.000000,-50.000000 125.000000,0.000000 0.000000,-25.000000 25.000000,0.000000 0.000000,-25.000000 0.000000,0.000000 0.000000,0.000000-100.000000,0.000000 0.000000,0.000000-25.000000,0.000000 0.000000,0.000000-75.000000,0.000000 0.000000,-25.000000 50.000000</inkml:trace>
</inkml:ink>
</file>

<file path=ppt/ink/ink61.xml><?xml version="1.0" encoding="utf-8"?>
<inkml:ink xmlns:inkml="http://www.w3.org/2003/InkML">
  <annotation type="ScanImages2ExtractSignatures">1</annotation>
  <annotation type="ScanImagesWidth">-2117664728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178.000000 890.000000,'53.000000'0.000000,"17.000000"0.000000,-17.000000 0.000000,0.000000 0.000000,-1.000000 0.000000,1.000000 0.000000,0.000000 0.000000,0.000000 0.000000,-1.000000 0.000000,1.000000 0.000000,0.000000 0.000000,0.000000 17.000000,-1.000000 0.000000,1.000000 0.000000,0.000000-17.000000,17.000000 16.000000,-17.000000 1.000000,17.000000-17.000000,1.000000 0.000000,-19.000000 0.000000,1.000000 0.000000,0.000000 0.000000,53.000000 0.000000,-36.000000 0.000000,-17.000000 0.000000,17.000000 0.000000,18.000000 0.000000,17.000000 0.000000,1.000000-17.000000,-53.000000 17.000000,-1.000000-16.000000,19.000000-1.000000,17.000000 0.000000,-36.000000 0.000000,1.000000 0.000000,18.000000 1.000000,-1.000000 16.000000,0.000000 0.000000,-17.000000-17.000000,17.000000 17.000000,1.000000-17.000000,-1.000000 17.000000,0.000000 0.000000,54.000000-17.000000,-72.000000 17.000000,19.000000-17.000000,-1.000000 17.000000,0.000000 0.000000,1.000000 0.000000,-19.000000 0.000000,19.000000 0.000000,-19.000000 0.000000,1.000000 0.000000,0.000000 0.000000,0.000000 0.000000,17.000000 0.000000,0.000000 0.000000,1.000000 0.000000,-1.000000 0.000000,-17.000000 0.000000,0.000000 0.000000,-1.000000 0.000000,1.000000 0.000000,0.000000 0.000000,0.000000 0.000000,-1.000000 0.000000,1.000000 0.000000,0.000000 0.000000,0.000000 0.000000,-1.000000 0.000000,1.000000 0.000000,0.000000 0.000000,0.000000-16.000000,0.000000 16.000000,-1.000000 0.000000,1.000000 0.000000,0.000000-17.000000,0.000000 17.000000,-1.000000 0.000000,19.000000-17.000000,-19.000000 17.000000,1.000000 0.000000,17.000000-17.000000,54.000000-16.000000,-72.000000 33.000000,1.000000-17.000000,0.000000 17.000000,0.000000 0.000000,-1.000000 0.000000,1.000000 0.000000,0.000000-17.000000,0.000000 17.000000,-1.000000 0.000000</inkml:trace>
</inkml:ink>
</file>

<file path=ppt/ink/ink610.xml><?xml version="1.0" encoding="utf-8"?>
<inkml:ink xmlns:inkml="http://www.w3.org/2003/InkML">
  <annotation type="ScanImages2ExtractSignatures">1</annotation>
  <annotation type="ScanImagesWidth">1912627456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76900.000000 38100.000000,'-50.000000'-50.000000,"50.000000"100.000000,0.000000 0.000000,50.000000 75.000000,0.000000 0.000000,25.000000-25.000000,0.000000 0.000000,50.000000-125.000000,0.000000 0.000000,-25.000000-200.000000,0.000000 0.000000,0.000000 0.000000,0.000000 0.000000,-50.000000 125.000000,0.000000 0.000000,-25.000000 100.000000</inkml:trace>
</inkml:ink>
</file>

<file path=ppt/ink/ink61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13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6650.000000 34050.000000,'0.000000'-50.000000,"-25.000000"50.000000,0.000000 0.000000,0.000000 0.000000,0.000000 0.000000,25.000000-25.000000,0.000000 0.000000,25.000000 25.000000,0.000000 0.000000,0.000000 0.000000,0.000000 0.000000,0.000000 0.000000,0.000000 0.000000,50.000000 25.000000,0.000000 0.000000,-25.000000 0.000000,0.000000 0.000000,25.000000 0.000000,0.000000 0.000000,0.000000 0.000000,0.000000 0.000000,25.000000 0.000000,0.000000 0.000000,0.000000-25.000000,0.000000 0.000000,0.000000 0.000000,0.000000 0.000000,0.000000 25.000000,0.000000 0.000000,25.000000-25.000000,0.000000 0.000000,0.000000 0.000000,0.000000 0.000000,-25.000000 0.000000,0.000000 0.000000,25.000000 0.000000,0.000000 0.000000,-25.000000-25.000000,0.000000 0.000000,25.000000 25.000000,0.000000 0.000000,0.000000 0.000000,0.000000 0.000000,-25.000000 0.000000,0.000000 0.000000,25.000000 0.000000,0.000000 0.000000,-25.000000-25.000000,0.000000 0.000000,325.000000 25.000000,0.000000 0.000000,-350.000000 0.000000,0.000000 0.000000,125.000000-25.000000,0.000000 0.000000,-175.000000 25.000000,0.000000 0.000000,-50.000000 0.000000,0.000000 0.000000,-200.000000 100.000000,0.000000 0.000000,125.000000-50.000000,0.000000 0.000000,25.000000-25.000000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14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24750.000000 34100.000000,'-50.000000'50.000000,"75.000000"-50.000000,0.000000 0.000000,150.000000-50.000000,0.000000 0.000000,125.000000 0.000000,0.000000 0.000000,75.000000-25.000000,0.000000 0.000000,-25.000000 50.000000,0.000000 0.000000,-225.000000 25.000000,0.000000 0.000000,250.000000-25.000000,0.000000 0.000000,-125.000000 0.000000,0.000000 0.000000,0.000000 25.000000,0.000000 0.000000,-150.000000 0.000000,0.000000 0.000000,300.000000 0.000000,0.000000 0.000000,-125.000000 0.000000,0.000000 0.000000,-150.000000 25.000000,0.000000 0.000000,-100.000000-25.000000,0.000000 0.000000,-100.000000 0.000000,0.000000 0.000000,-100.000000-50.000000,0.000000 0.000000,100.000000 25.000000</inkml:trace>
</inkml:ink>
</file>

<file path=ppt/ink/ink61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17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46250.000000 34450.000000,'50.000000'-50.000000,"25.000000"50.000000,0.000000 0.000000,25.000000 0.000000,0.000000 0.000000,75.000000 0.000000,0.000000 0.000000,100.000000 0.000000,0.000000 0.000000,150.000000-75.000000,0.000000 0.000000,25.000000 25.000000,0.000000 0.000000,0.000000 25.000000,0.000000 0.000000,75.000000 25.000000,0.000000 0.000000,-100.000000 0.000000,0.000000 0.000000,-275.000000 0.000000,0.000000 0.000000,325.000000-50.000000,0.000000 0.000000,-325.000000 50.000000,0.000000 0.000000,0.000000-25.000000,0.000000 0.000000,25.000000 0.000000,0.000000 0.000000,0.000000 0.000000,0.000000 0.000000,-25.000000 0.000000,0.000000 0.000000,25.000000 0.000000,0.000000 0.000000,-50.000000 25.000000,0.000000 0.000000,25.000000-25.000000,0.000000 0.000000,0.000000 25.000000,0.000000 0.000000,25.000000-25.000000,0.000000 0.000000,-25.000000 25.000000,0.000000 0.000000,800.000000-75.000000,0.000000 0.000000,-300.000000 0.000000,0.000000 0.000000,-50.000000 0.000000,0.000000 0.000000,-150.000000 25.000000,0.000000 0.000000,-300.000000 50.000000,0.000000 0.000000,400.000000-50.000000,0.000000 0.000000,-50.000000 25.000000,0.000000 0.000000,-100.000000 0.000000,0.000000 0.000000,-200.000000 0.000000,0.000000 0.000000,-125.000000 25.000000,0.000000 0.000000,50.000000 0.000000,0.000000 0.000000,-100.000000 0.000000,0.000000 0.000000,-75.000000 0.000000,0.000000 0.000000,25.000000 0.000000,0.000000 0.000000,-25.000000 25.000000,0.000000 0.000000,0.000000 0.000000,0.000000 0.000000,25.000000-25.000000,0.000000 0.000000,25.000000 25.000000,0.000000 0.000000,25.000000 0.000000,0.000000 0.000000,-25.000000 25.000000,0.000000 0.000000,25.000000 0.000000,0.000000 0.000000,25.000000-25.000000,0.000000 0.000000,-25.000000-25.000000,0.000000 0.000000,-25.000000 25.000000,0.000000 0.000000,25.000000-25.000000,0.000000 0.000000,0.000000 0.000000,0.000000 0.000000,0.000000 25.000000,0.000000 0.000000,0.000000-25.000000,0.000000 0.000000,0.000000 0.000000,0.000000 0.000000,0.000000 25.000000,0.000000 0.000000,0.000000-25.000000,0.000000 0.000000,0.000000 0.000000,0.000000 0.000000,0.000000 25.000000,0.000000 0.000000,0.000000-25.000000,0.000000 0.000000,0.000000 0.000000,0.000000 0.000000,0.000000 0.000000,0.000000 0.000000,0.000000 25.000000,0.000000 0.000000,0.000000-25.000000,0.000000 0.000000,0.000000 0.000000,0.000000 0.000000,0.000000 0.000000,0.000000 0.000000,0.000000 25.000000,0.000000 0.000000,0.000000-25.000000,0.000000 0.000000,0.000000 0.000000,0.000000 0.000000,0.000000 0.000000,0.000000 0.000000,0.000000 25.000000,0.000000 0.000000,0.000000-25.000000,0.000000 0.000000,0.000000 0.000000,0.000000 0.000000,0.000000 0.000000,0.000000 0.000000,-50.000000 0.000000,0.000000 0.000000,0.000000 0.000000,0.000000 0.000000,0.000000 0.000000,0.000000 0.000000,0.000000 0.000000,0.000000 0.000000,0.000000 0.000000,0.000000 0.000000,0.000000 0.000000,0.000000 0.000000,-25.000000-25.000000</inkml:trace>
</inkml:ink>
</file>

<file path=ppt/ink/ink61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18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97700.000000 35000.000000,'-100.000000'0.000000,"200.000000"0.000000,0.000000 0.000000,-50.000000 0.000000,0.000000 0.000000,300.000000 0.000000,0.000000 0.000000,-25.000000 0.000000,0.000000 0.000000,-50.000000 0.000000,0.000000 0.000000,-125.000000 25.000000,0.000000 0.000000,-125.000000-25.000000,0.000000 0.000000,-100.000000-25.000000,0.000000 0.000000,-25.000000 0.000000,0.000000 0.000000,0.000000 0.000000</inkml:trace>
</inkml:ink>
</file>

<file path=ppt/ink/ink61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20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5400.000000 39450.000000,'-350.000000'-50.000000,"325.000000"-25.000000,0.000000 0.000000,25.000000 0.000000,0.000000 0.000000,150.000000 25.000000,0.000000 0.000000,25.000000 50.000000,0.000000 0.000000,-100.000000 0.000000,0.000000 0.000000,200.000000 0.000000,0.000000 0.000000,-175.000000 0.000000,0.000000 0.000000,375.000000 0.000000,0.000000 0.000000,-25.000000 50.000000,0.000000 0.000000,-25.000000 25.000000,0.000000 0.000000,100.000000-75.000000,0.000000 0.000000,50.000000-25.000000,0.000000 0.000000,0.000000-25.000000,0.000000 0.000000,-200.000000 25.000000,0.000000 0.000000,-250.000000 0.000000,0.000000 0.000000,375.000000-25.000000,0.000000 0.000000,-175.000000 0.000000,0.000000 0.000000,-225.000000 50.000000,0.000000 0.000000,200.000000-50.000000,0.000000 0.000000,-225.000000 50.000000,0.000000 0.000000,300.000000-25.000000,0.000000 0.000000,-50.000000 25.000000,0.000000 0.000000,0.000000 0.000000,0.000000 0.000000,0.000000 0.000000,0.000000 0.000000,-50.000000 0.000000,0.000000 0.000000,-75.000000 25.000000,0.000000 0.000000,-150.000000 0.000000,0.000000 0.000000,25.000000-25.000000,0.000000 0.000000,0.000000 25.000000,0.000000 0.000000,-25.000000-25.000000,0.000000 0.000000,25.000000 25.000000,0.000000 0.000000,-25.000000-25.000000,0.000000 0.000000,0.000000 25.000000,0.000000 0.000000,0.000000-25.000000,0.000000 0.000000,0.000000 0.000000,0.000000 0.000000,0.000000 25.000000,0.000000 0.000000,0.000000-25.000000,0.000000 0.000000,-25.000000 25.000000,0.000000 0.000000,25.000000-25.000000,0.000000 0.000000,-25.000000 25.000000,0.000000 0.000000,0.000000-25.000000,0.000000 0.000000,0.000000 0.000000,0.000000 0.000000,0.000000 25.000000,0.000000 0.000000,0.000000-25.000000,0.000000 0.000000,0.000000 25.000000,0.000000 0.000000,0.000000-25.000000,0.000000 0.000000,0.000000 25.000000,0.000000 0.000000,0.000000-25.000000,0.000000 0.000000,0.000000 0.000000,0.000000 0.000000,0.000000 0.000000,0.000000 0.000000,0.000000 0.000000,0.000000 0.000000,-25.000000 25.000000,0.000000 0.000000,0.000000-50.000000,0.000000 0.000000,25.000000 0.000000</inkml:trace>
</inkml:ink>
</file>

<file path=ppt/ink/ink61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44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54000.000000 45650.000000,'0.000000'-50.000000,"50.000000"50.000000,0.000000 0.000000,0.000000 0.000000,0.000000 0.000000,-25.000000 0.000000,0.000000 0.000000,150.000000 0.000000,0.000000 0.000000,25.000000 25.000000,0.000000 0.000000,0.000000-25.000000,0.000000 0.000000,50.000000 0.000000,0.000000 0.000000,25.000000 0.000000,0.000000 0.000000,0.000000 50.000000,0.000000 0.000000,-50.000000-50.000000,0.000000 0.000000,-150.000000 0.000000,0.000000 0.000000,225.000000-25.000000,0.000000 0.000000,-50.000000-25.000000,0.000000 0.000000,-150.000000 25.000000,0.000000 0.000000,200.000000 0.000000,0.000000 0.000000,0.000000 0.000000,0.000000 0.000000,-25.000000 25.000000,0.000000 0.000000,25.000000 0.000000,0.000000 0.000000,25.000000 0.000000,0.000000 0.000000,-250.000000 0.000000,0.000000 0.000000,25.000000 0.000000,0.000000 0.000000,-25.000000 0.000000,0.000000 0.000000,25.000000 0.000000,0.000000 0.000000,125.000000 25.000000,0.000000 0.000000,-125.000000-25.000000,0.000000 0.000000,200.000000 25.000000,0.000000 0.000000,-25.000000 0.000000,0.000000 0.000000,-175.000000-25.000000,0.000000 0.000000,250.000000 25.000000,0.000000 0.000000,0.000000-25.000000,0.000000 0.000000,50.000000 0.000000,0.000000 0.000000,-25.000000-25.000000,0.000000 0.000000,50.000000 25.000000,0.000000 0.000000,0.000000 0.000000,0.000000 0.000000,25.000000 0.000000,0.000000 0.000000,-150.000000 0.000000,0.000000 0.000000,-200.000000 0.000000,0.000000 0.000000,200.000000 0.000000,0.000000 0.000000,-200.000000 0.000000,0.000000 0.000000,225.000000 0.000000,0.000000 0.000000,-25.000000 0.000000,0.000000 0.000000,-100.000000 25.000000,0.000000 0.000000,-75.000000-25.000000,0.000000 0.000000,-100.000000 0.000000,0.000000 0.000000,-250.000000 25.000000,0.000000 0.000000,150.000000-25.000000,0.000000 0.000000,-50.000000 0.000000</inkml:trace>
</inkml:ink>
</file>

<file path=ppt/ink/ink61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4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5850.000000 54250.000000,'-150.000000'100.000000,"125.000000"-75.000000,0.000000 0.000000,50.000000-25.000000,0.000000 0.000000,125.000000-75.000000,0.000000 0.000000,100.000000-25.000000,0.000000 0.000000,-75.000000 0.000000,0.000000 0.000000,-125.000000 75.000000,0.000000 0.000000,150.000000-25.000000,0.000000 0.000000,-150.000000 50.000000,0.000000 0.000000,100.000000-25.000000,0.000000 0.000000,-100.000000 25.000000,0.000000 0.000000,125.000000 50.000000,0.000000 0.000000,-50.000000 25.000000,0.000000 0.000000,0.000000 75.000000,0.000000 0.000000,0.000000-50.000000,0.000000 0.000000,50.000000-100.000000,0.000000 0.000000,25.000000-100.000000,0.000000 0.000000,-150.000000 25.000000,0.000000 0.000000,150.000000-75.000000,0.000000 0.000000,-125.000000 100.000000,0.000000 0.000000,150.000000-75.000000,0.000000 0.000000,-75.000000 100.000000,0.000000 0.000000,-125.000000 0.000000,0.000000 0.000000,100.000000 50.000000,0.000000 0.000000,-25.000000 75.000000,0.000000 0.000000,0.000000 25.000000,0.000000 0.000000,50.000000-75.000000,0.000000 0.000000,25.000000-50.000000,0.000000 0.000000,25.000000 0.000000,0.000000 0.000000,-75.000000 25.000000,0.000000 0.000000,-75.000000-25.000000,0.000000 0.000000,100.000000-25.000000,0.000000 0.000000,-100.000000 0.000000,0.000000 0.000000,125.000000-50.000000,0.000000 0.000000,-100.000000 50.000000,0.000000 0.000000,125.000000-25.000000,0.000000 0.000000,-100.000000 50.000000,0.000000 0.000000,0.000000 75.000000,0.000000 0.000000,-50.000000 50.000000,0.000000 0.000000,50.000000-50.000000,0.000000 0.000000,-75.000000-75.000000,0.000000 0.000000,25.000000 0.000000,0.000000 0.000000,-25.000000 25.000000,0.000000 0.000000,25.000000-25.000000,0.000000 0.000000,25.000000 0.000000,0.000000 0.000000,-25.000000 0.000000,0.000000 0.000000,0.000000 0.000000,0.000000 0.000000,0.000000 0.000000,0.000000 0.000000,0.000000 0.000000,0.000000 0.000000,25.000000 0.000000,0.000000 0.000000,-25.000000 0.000000,0.000000 0.000000,0.000000 0.000000,0.000000 0.000000,-25.000000 0.000000,0.000000 0.000000,25.000000 0.000000,0.000000 0.000000,-25.000000 0.000000,0.000000 0.000000,25.000000 0.000000,0.000000 0.000000,-25.000000 0.000000,0.000000 0.000000,25.000000 0.000000,0.000000 0.000000,-25.000000 0.000000,0.000000 0.000000,0.000000 0.000000,0.000000 0.000000,0.000000 0.000000,0.000000 0.000000,0.000000 0.000000,0.000000 0.000000,-25.000000-25.000000,0.000000 0.000000,-25.000000 25.000000,0.000000 0.000000,-25.000000-50.000000</inkml:trace>
</inkml:ink>
</file>

<file path=ppt/ink/ink61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5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4300.000000 49900.000000,'0.000000'-50.000000,"-25.000000"25.000000,0.000000 0.000000,-25.000000 25.000000,0.000000 0.000000,25.000000 25.000000,0.000000 0.000000,0.000000 25.000000,0.000000 0.000000,-25.000000 75.000000,0.000000 0.000000,25.000000 50.000000,0.000000 0.000000,0.000000-100.000000,0.000000 0.000000,25.000000 375.000000,0.000000 0.000000,0.000000 100.000000,0.000000 0.000000,100.000000 25.000000,0.000000 0.000000,75.000000-150.000000,0.000000 0.000000,50.000000-150.000000,0.000000 0.000000,0.000000-75.000000,0.000000 0.000000,-75.000000-125.000000,0.000000 0.000000,-100.000000-75.000000,0.000000 0.000000,50.000000 25.000000,0.000000 0.000000,-150.000000-100.000000,0.000000 0.000000,50.000000 50.000000,0.000000 0.000000,-25.000000-25.000000</inkml:trace>
</inkml:ink>
</file>

<file path=ppt/ink/ink61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5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14950.000000 49550.000000,'0.000000'-50.000000,"0.000000"25.000000,0.000000 0.000000,25.000000 25.000000,0.000000 0.000000,0.000000 25.000000,0.000000 0.000000,25.000000 75.000000,0.000000 0.000000,-25.000000-50.000000,0.000000 0.000000,75.000000 200.000000,0.000000 0.000000,-25.000000 100.000000,0.000000 0.000000,-50.000000 50.000000,0.000000 0.000000,-25.000000 50.000000,0.000000 0.000000,-75.000000 75.000000,0.000000 0.000000,-50.000000-50.000000,0.000000 0.000000,25.000000-275.000000,0.000000 0.000000,75.000000-175.000000,0.000000 0.000000,-50.000000 25.000000,0.000000 0.000000,25.000000-75.000000,0.000000 0.000000,25.000000-25.000000,0.000000 0.000000,0.000000 0.000000</inkml:trace>
</inkml:ink>
</file>

<file path=ppt/ink/ink62.xml><?xml version="1.0" encoding="utf-8"?>
<inkml:ink xmlns:inkml="http://www.w3.org/2003/InkML">
  <annotation type="ScanImages2ExtractSignatures">1</annotation>
  <annotation type="ScanImagesWidth">3211309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727.000000 853.000000,'70.000000'0.000000,"-17.000000"0.000000,-1.000000 0.000000,1.000000 0.000000,0.000000 0.000000,17.000000 0.000000,0.000000 0.000000,0.000000 0.000000,35.000000 0.000000,-35.000000 0.000000,-17.000000 0.000000,-1.000000 0.000000,19.000000 0.000000,-19.000000-16.000000,1.000000 16.000000,-1.000000-17.000000,1.000000 17.000000,0.000000 0.000000,17.000000 0.000000,0.000000-16.000000,0.000000 16.000000,0.000000-17.000000,0.000000 1.000000,-17.000000-1.000000,-1.000000 17.000000,1.000000-16.000000,0.000000-1.000000,-1.000000 17.000000,1.000000-16.000000,-1.000000 16.000000,1.000000 0.000000,0.000000-17.000000,-1.000000 17.000000,1.000000 0.000000,17.000000-16.000000,0.000000 16.000000,-17.000000 0.000000,-1.000000 0.000000,1.000000 0.000000,17.000000 0.000000,0.000000-17.000000,0.000000 17.000000,-17.000000 0.000000,17.000000-16.000000,-17.000000 16.000000,-1.000000 0.000000,1.000000 0.000000,-1.000000 0.000000,-104.000000 0.000000,-1.000000 16.000000,-17.000000 17.000000,18.000000-33.000000,-19.000000 0.000000,-16.000000 0.000000,-1.000000 17.000000,35.000000-17.000000,1.000000 0.000000,-18.000000 0.000000,17.000000 0.000000,-52.000000 0.000000,52.000000 0.000000,-17.000000 0.000000,0.000000 16.000000,0.000000-16.000000,17.000000 0.000000,1.000000 17.000000,-1.000000-17.000000,1.000000 0.000000,-1.000000 0.000000,0.000000 0.000000,1.000000 0.000000,-1.000000 0.000000,-17.000000 0.000000,0.000000 0.000000,17.000000 0.000000,-17.000000 0.000000,0.000000 0.000000,-70.000000 16.000000,52.000000-16.000000,0.000000 17.000000,18.000000-1.000000,0.000000 1.000000,18.000000-1.000000,-19.000000 1.000000,1.000000-1.000000,18.000000-16.000000,-1.000000 17.000000</inkml:trace>
</inkml:ink>
</file>

<file path=ppt/ink/ink62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0:5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17900.000000 54700.000000,'-50.000000'-100.000000,"25.000000"75.000000,0.000000 0.000000,25.000000-25.000000,0.000000 0.000000,0.000000 0.000000,0.000000 0.000000,25.000000 25.000000,0.000000 0.000000,0.000000 25.000000,0.000000 0.000000,-25.000000 50.000000,0.000000 0.000000,-25.000000-25.000000,0.000000 0.000000,0.000000 0.000000,0.000000 0.000000,0.000000-25.000000,0.000000 0.000000,25.000000-25.000000,0.000000 0.000000,0.000000 0.000000,0.000000 0.000000,50.000000-25.000000,0.000000 0.000000,-25.000000 25.000000,0.000000 0.000000,0.000000 25.000000,0.000000 0.000000,-25.000000-25.000000,0.000000 0.000000,25.000000-50.000000,0.000000 0.000000,0.000000 25.000000,0.000000 0.000000,0.000000 50.000000,0.000000 0.000000,-50.000000 75.000000,0.000000 0.000000,0.000000 0.000000,0.000000 0.000000,0.000000-50.000000,0.000000 0.000000,0.000000 0.000000,0.000000 0.000000,0.000000-25.000000,0.000000 0.000000,-25.000000-50.000000,0.000000 0.000000,25.000000 0.000000,0.000000 0.000000,25.000000 0.000000,0.000000 0.000000,-25.000000-25.000000</inkml:trace>
</inkml:ink>
</file>

<file path=ppt/ink/ink62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22950.000000 49550.000000,'-100.000000'-50.000000,"75.000000"50.000000,0.000000 0.000000,25.000000-25.000000,0.000000 0.000000,-25.000000 25.000000,0.000000 0.000000,0.000000 0.000000,0.000000 0.000000,0.000000 0.000000,0.000000 0.000000,0.000000 0.000000,0.000000 0.000000,0.000000 0.000000,0.000000 0.000000,25.000000 25.000000,0.000000 0.000000,-25.000000 0.000000,0.000000 0.000000,0.000000 0.000000,0.000000 0.000000,25.000000 25.000000,0.000000 0.000000,-25.000000 75.000000,0.000000 0.000000,0.000000-75.000000,0.000000 0.000000,25.000000 25.000000,0.000000 0.000000,0.000000 0.000000,0.000000 0.000000,-25.000000 0.000000,0.000000 0.000000,25.000000 25.000000,0.000000 0.000000,0.000000 0.000000,0.000000 0.000000,0.000000 0.000000,0.000000 0.000000,0.000000 25.000000,0.000000 0.000000,0.000000 25.000000,0.000000 0.000000,25.000000-25.000000,0.000000 0.000000,0.000000 25.000000,0.000000 0.000000,0.000000-25.000000,0.000000 0.000000,0.000000 0.000000,0.000000 0.000000,0.000000 25.000000,0.000000 0.000000,0.000000-25.000000,0.000000 0.000000,0.000000-25.000000,0.000000 0.000000,25.000000 25.000000,0.000000 0.000000,-25.000000 0.000000,0.000000 0.000000,25.000000-50.000000,0.000000 0.000000,-25.000000 0.000000,0.000000 0.000000,25.000000 0.000000,0.000000 0.000000,0.000000 0.000000,0.000000 0.000000,25.000000-25.000000,0.000000 0.000000,-25.000000-25.000000,0.000000 0.000000,0.000000 25.000000,0.000000 0.000000,0.000000-25.000000,0.000000 0.000000,75.000000 25.000000,0.000000 0.000000,-75.000000-50.000000,0.000000 0.000000,0.000000 25.000000,0.000000 0.000000,25.000000-25.000000,0.000000 0.000000,-25.000000 0.000000,0.000000 0.000000,0.000000 25.000000,0.000000 0.000000,0.000000-25.000000,0.000000 0.000000,0.000000 0.000000,0.000000 0.000000,0.000000 0.000000,0.000000 0.000000,-25.000000 0.000000,0.000000 0.000000,0.000000 0.000000,0.000000 0.000000,0.000000 0.000000,0.000000 0.000000,0.000000 0.000000,0.000000 0.000000,0.000000 0.000000,0.000000 0.000000,-50.000000-25.000000</inkml:trace>
</inkml:ink>
</file>

<file path=ppt/ink/ink62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0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32950.000000 49750.000000,'50.000000'0.000000,"25.000000"25.000000,0.000000 0.000000,25.000000 75.000000,0.000000 0.000000,0.000000 125.000000,0.000000 0.000000,-75.000000 25.000000,0.000000 0.000000,0.000000-150.000000,0.000000 0.000000,-25.000000 350.000000,0.000000 0.000000,-50.000000-75.000000,0.000000 0.000000,25.000000-275.000000,0.000000 0.000000,-100.000000 250.000000,0.000000 0.000000,75.000000-250.000000,0.000000 0.000000,-125.000000 100.000000,0.000000 0.000000,75.000000-150.000000</inkml:trace>
</inkml:ink>
</file>

<file path=ppt/ink/ink62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26750.000000 48550.000000,'0.000000'-50.000000,"0.000000"25.000000,0.000000 0.000000,0.000000-25.000000,0.000000 0.000000,0.000000 0.000000,0.000000 0.000000,0.000000 25.000000,0.000000 0.000000,-50.000000-50.000000,0.000000 0.000000,50.000000 50.000000,0.000000 0.000000,-75.000000-50.000000,0.000000 0.000000,-25.000000 75.000000,0.000000 0.000000,25.000000 25.000000,0.000000 0.000000,0.000000 100.000000,0.000000 0.000000,0.000000 100.000000,0.000000 0.000000,25.000000 0.000000,0.000000 0.000000,50.000000-150.000000,0.000000 0.000000,25.000000-75.000000,0.000000 0.000000,0.000000 0.000000,0.000000 0.000000,100.000000-125.000000,0.000000 0.000000,-50.000000-75.000000,0.000000 0.000000,-25.000000 100.000000,0.000000 0.000000,-25.000000 75.000000,0.000000 0.000000,0.000000 75.000000,0.000000 0.000000,-25.000000 150.000000,0.000000 0.000000,0.000000-75.000000,0.000000 0.000000,0.000000-75.000000,0.000000 0.000000,50.000000 25.000000,0.000000 0.000000,25.000000-75.000000,0.000000 0.000000,-50.000000-25.000000,0.000000 0.000000,50.000000-150.000000,0.000000 0.000000,0.000000-25.000000,0.000000 0.000000,-50.000000 75.000000,0.000000 0.000000,0.000000 100.000000</inkml:trace>
</inkml:ink>
</file>

<file path=ppt/ink/ink62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27100.000000 48050.000000,'-50.000000'-50.000000,"25.000000"50.000000,0.000000 0.000000,0.000000 0.000000,0.000000 0.000000,0.000000 25.000000,0.000000 0.000000,75.000000 0.000000,0.000000 0.000000,-50.000000 0.000000,0.000000 0.000000,125.000000-25.000000,0.000000 0.000000,25.000000-25.000000,0.000000 0.000000,0.000000-75.000000,0.000000 0.000000,-75.000000 25.000000,0.000000 0.000000,-25.000000 0.000000,0.000000 0.000000,-75.000000 75.000000,0.000000 0.000000,0.000000 0.000000,0.000000 0.000000,-25.000000 100.000000,0.000000 0.000000,0.000000 75.000000,0.000000 0.000000,0.000000 25.000000,0.000000 0.000000,25.000000 25.000000,0.000000 0.000000,25.000000-75.000000,0.000000 0.000000,75.000000-125.000000,0.000000 0.000000,25.000000-125.000000,0.000000 0.000000,-25.000000-125.000000,0.000000 0.000000,-25.000000 75.000000,0.000000 0.000000,-50.000000 100.000000</inkml:trace>
</inkml:ink>
</file>

<file path=ppt/ink/ink62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28200.000000 47850.000000,'0.000000'50.000000,"0.000000"-25.000000,0.000000 0.000000,0.000000 0.000000,0.000000 0.000000,100.000000 0.000000,0.000000 0.000000,25.000000-50.000000,0.000000 0.000000,0.000000-50.000000,0.000000 0.000000,-25.000000-25.000000,0.000000 0.000000,-50.000000 25.000000,0.000000 0.000000,-50.000000 50.000000,0.000000 0.000000,0.000000 0.000000,0.000000 0.000000,-75.000000 75.000000,0.000000 0.000000,25.000000 75.000000,0.000000 0.000000,0.000000 50.000000,0.000000 0.000000,25.000000 25.000000,0.000000 0.000000,25.000000-50.000000,0.000000 0.000000,0.000000-100.000000,0.000000 0.000000,0.000000 25.000000,0.000000 0.000000,50.000000-75.000000,0.000000 0.000000,-25.000000 0.000000,0.000000 0.000000,25.000000-100.000000,0.000000 0.000000,-25.000000 50.000000,0.000000 0.000000,50.000000-125.000000,0.000000 0.000000,0.000000 25.000000,0.000000 0.000000,-25.000000 75.000000,0.000000 0.000000,0.000000 25.000000,0.000000 0.000000,-25.000000 50.000000,0.000000 0.000000,0.000000 50.000000,0.000000 0.000000,-25.000000-25.000000,0.000000 0.000000,25.000000 75.000000,0.000000 0.000000,-25.000000-75.000000,0.000000 0.000000,0.000000 75.000000,0.000000 0.000000,0.000000-75.000000,0.000000 0.000000,0.000000 125.000000,0.000000 0.000000,0.000000-75.000000,0.000000 0.000000,0.000000-50.000000,0.000000 0.000000,0.000000-75.000000,0.000000 0.000000,75.000000-150.000000,0.000000 0.000000,0.000000 25.000000,0.000000 0.000000,-25.000000 50.000000,0.000000 0.000000,-50.000000 100.000000,0.000000 0.000000,25.000000-50.000000,0.000000 0.000000,0.000000 50.000000</inkml:trace>
</inkml:ink>
</file>

<file path=ppt/ink/ink62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30450.000000 47300.000000,'0.000000'150.000000,"0.000000"-125.000000</inkml:trace>
</inkml:ink>
</file>

<file path=ppt/ink/ink627.xml><?xml version="1.0" encoding="utf-8"?>
<inkml:ink xmlns:inkml="http://www.w3.org/2003/InkML">
  <annotation type="ScanImages2ExtractSignatures">1</annotation>
  <annotation type="ScanImagesWidth">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30600.000000 47900.000000,'0.000000'200.000000,"0.000000"-125.000000,0.000000 0.000000,-25.000000 50.000000,0.000000 0.000000,0.000000 0.000000,0.000000 0.000000,25.000000-100.000000,0.000000 0.000000,50.000000-50.000000,0.000000 0.000000,50.000000-150.000000,0.000000 0.000000,-50.000000 100.000000</inkml:trace>
</inkml:ink>
</file>

<file path=ppt/ink/ink62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31250.000000 47550.000000,'150.000000'-250.000000,"-125.000000"175.000000,0.000000 0.000000,-25.000000 200.000000,0.000000 0.000000,-25.000000 50.000000,0.000000 0.000000,0.000000-25.000000,0.000000 0.000000,25.000000-100.000000,0.000000 0.000000,-25.000000 100.000000,0.000000 0.000000,25.000000-125.000000,0.000000 0.000000,-25.000000 75.000000,0.000000 0.000000,25.000000-75.000000,0.000000 0.000000,50.000000-150.000000,0.000000 0.000000,25.000000-25.000000,0.000000 0.000000,0.000000 25.000000,0.000000 0.000000,-25.000000 75.000000,0.000000 0.000000,-25.000000 25.000000,0.000000 0.000000,-25.000000 50.000000,0.000000 0.000000,0.000000 25.000000,0.000000 0.000000,-50.000000 100.000000,0.000000 0.000000,0.000000 0.000000,0.000000 0.000000,25.000000-100.000000,0.000000 0.000000,50.000000-125.000000,0.000000 0.000000,0.000000 25.000000</inkml:trace>
</inkml:ink>
</file>

<file path=ppt/ink/ink62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32150.000000 47800.000000,'50.000000'100.000000,"-50.000000"-25.000000,0.000000 0.000000,0.000000 50.000000,0.000000 0.000000,0.000000 0.000000,0.000000 0.000000,0.000000-75.000000,0.000000 0.000000,50.000000-25.000000,0.000000 0.000000,25.000000-100.000000,0.000000 0.000000,0.000000-100.000000,0.000000 0.000000,0.000000 75.000000,0.000000 0.000000,-75.000000 75.000000,0.000000 0.000000,25.000000-25.000000,0.000000 0.000000,0.000000 50.000000,0.000000 0.000000,-25.000000 25.000000,0.000000 0.000000,0.000000 75.000000,0.000000 0.000000,0.000000 0.000000,0.000000 0.000000,0.000000-50.000000,0.000000 0.000000,25.000000-50.000000,0.000000 0.000000,0.000000-50.000000,0.000000 0.000000,-25.000000 25.000000,0.000000 0.000000,0.000000-25.000000</inkml:trace>
</inkml:ink>
</file>

<file path=ppt/ink/ink63.xml><?xml version="1.0" encoding="utf-8"?>
<inkml:ink xmlns:inkml="http://www.w3.org/2003/InkML">
  <annotation type="ScanImages2ExtractSignatures">1</annotation>
  <annotation type="ScanImagesWidth">2097207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1041.000000 965.000000,'53.000000'-17.000000,"-1.000000"0.000000,19.000000 0.000000,-19.000000 0.000000,1.000000 17.000000,17.000000-35.000000,-18.000000 18.000000,19.000000 0.000000,69.000000 0.000000,-88.000000 0.000000,18.000000 0.000000,1.000000 17.000000,-1.000000-17.000000,0.000000 0.000000,0.000000 17.000000,0.000000-17.000000,-17.000000 17.000000,17.000000 0.000000,-18.000000 0.000000,1.000000 0.000000,-1.000000 0.000000,1.000000 0.000000,17.000000 0.000000,-17.000000 0.000000,17.000000 0.000000,-18.000000 0.000000,19.000000 0.000000,-1.000000 0.000000,0.000000 0.000000,0.000000 0.000000,0.000000-17.000000,0.000000 17.000000,0.000000-17.000000,-17.000000 17.000000,17.000000 0.000000,0.000000-17.000000,18.000000 0.000000,-36.000000 17.000000,1.000000-17.000000,-1.000000 17.000000,-104.000000 17.000000,-36.000000 17.000000,-17.000000 0.000000,52.000000 0.000000,-34.000000 0.000000,-18.000000 0.000000,52.000000-17.000000,-17.000000 0.000000,-18.000000-17.000000,36.000000 17.000000,-18.000000 1.000000,0.000000-18.000000,-1.000000 0.000000,1.000000 0.000000,0.000000 0.000000,0.000000 0.000000,0.000000 0.000000,17.000000 0.000000,1.000000 0.000000,-18.000000 0.000000,17.000000 0.000000,-17.000000 0.000000,17.000000 0.000000,-34.000000 0.000000,17.000000 0.000000,17.000000 0.000000,-17.000000 17.000000,0.000000 0.000000,0.000000 0.000000,-18.000000 0.000000,35.000000 0.000000,1.000000 0.000000,-1.000000 0.000000,1.000000 0.000000,-1.000000 0.000000,1.000000 17.000000,-1.000000-34.000000,0.000000 0.000000,1.000000 0.000000,-1.000000 17.000000,1.000000-17.000000,-1.000000 17.000000</inkml:trace>
</inkml:ink>
</file>

<file path=ppt/ink/ink63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32900.000000 47650.000000,'0.000000'-50.000000,"50.000000"25.000000,0.000000 0.000000,0.000000 25.000000,0.000000 0.000000,25.000000 0.000000,0.000000 0.000000,0.000000 0.000000,0.000000 0.000000,-50.000000 0.000000,0.000000 0.000000,50.000000-25.000000,0.000000 0.000000,-50.000000 0.000000,0.000000 0.000000,50.000000-25.000000,0.000000 0.000000,-75.000000 25.000000,0.000000 0.000000,50.000000-25.000000,0.000000 0.000000,-50.000000 25.000000,0.000000 0.000000,-25.000000 75.000000,0.000000 0.000000,-25.000000 25.000000,0.000000 0.000000,25.000000 75.000000,0.000000 0.000000,0.000000 0.000000,0.000000 0.000000,25.000000-25.000000,0.000000 0.000000,0.000000-100.000000,0.000000 0.000000,0.000000 50.000000,0.000000 0.000000,25.000000-50.000000,0.000000 0.000000,50.000000-100.000000,0.000000 0.000000,0.000000-100.000000,0.000000 0.000000,-25.000000 0.000000,0.000000 0.000000,-25.000000 150.000000</inkml:trace>
</inkml:ink>
</file>

<file path=ppt/ink/ink63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34350.000000 47000.000000,'50.000000'0.000000,"-50.000000"-25.000000,0.000000 0.000000,0.000000 50.000000,0.000000 0.000000,0.000000 0.000000,0.000000 0.000000,0.000000 0.000000,0.000000 0.000000,0.000000 0.000000</inkml:trace>
</inkml:ink>
</file>

<file path=ppt/ink/ink63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34350.000000 47400.000000,'50.000000'100.000000,"-50.000000"-75.000000,0.000000 0.000000,0.000000 25.000000,0.000000 0.000000,0.000000 0.000000,0.000000 0.000000,0.000000-25.000000,0.000000 0.000000,-25.000000 75.000000,0.000000 0.000000,25.000000-25.000000,0.000000 0.000000,0.000000-25.000000,0.000000 0.000000,25.000000-50.000000,0.000000 0.000000,25.000000-125.000000,0.000000 0.000000,0.000000 0.000000,0.000000 0.000000,-25.000000 50.000000,0.000000 0.000000,0.000000 25.000000,0.000000 0.000000,0.000000 50.000000,0.000000 0.000000,-25.000000 25.000000,0.000000 0.000000,25.000000 50.000000,0.000000 0.000000,-25.000000 25.000000,0.000000 0.000000,25.000000-25.000000,0.000000 0.000000,-25.000000-50.000000,0.000000 0.000000,50.000000-75.000000,0.000000 0.000000,0.000000-100.000000,0.000000 0.000000,0.000000 25.000000,0.000000 0.000000,-50.000000 75.000000,0.000000 0.000000,25.000000 0.000000,0.000000 0.000000,0.000000 0.000000</inkml:trace>
</inkml:ink>
</file>

<file path=ppt/ink/ink63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35200.000000 47300.000000,'50.000000'150.000000,"25.000000"-125.000000,0.000000 0.000000,25.000000-25.000000,0.000000 0.000000,-25.000000 0.000000,0.000000 0.000000,-25.000000-50.000000,0.000000 0.000000,-50.000000 25.000000,0.000000 0.000000,50.000000-25.000000,0.000000 0.000000,-50.000000 25.000000,0.000000 0.000000,25.000000-25.000000,0.000000 0.000000,-25.000000 0.000000,0.000000 0.000000,-25.000000 50.000000,0.000000 0.000000,0.000000 0.000000,0.000000 0.000000,0.000000 25.000000,0.000000 0.000000,25.000000 0.000000,0.000000 0.000000,-25.000000 0.000000,0.000000 0.000000,0.000000 25.000000,0.000000 0.000000,25.000000 0.000000,0.000000 0.000000,-25.000000-25.000000,0.000000 0.000000,0.000000 25.000000,0.000000 0.000000,25.000000 0.000000,0.000000 0.000000,0.000000-25.000000,0.000000 0.000000,0.000000 25.000000,0.000000 0.000000,0.000000-25.000000,0.000000 0.000000,0.000000 0.000000,0.000000 0.000000,0.000000 0.000000,0.000000 0.000000,25.000000 0.000000,0.000000 0.000000,0.000000-25.000000,0.000000 0.000000,25.000000 0.000000,0.000000 0.000000,0.000000 0.000000,0.000000 0.000000,-25.000000 25.000000,0.000000 0.000000,25.000000-25.000000,0.000000 0.000000,-25.000000 0.000000,0.000000 0.000000,25.000000 0.000000,0.000000 0.000000,-25.000000 0.000000,0.000000 0.000000,0.000000 0.000000,0.000000 0.000000,0.000000-25.000000,0.000000 0.000000,0.000000 25.000000,0.000000 0.000000,0.000000 0.000000,0.000000 0.000000,-25.000000-25.000000,0.000000 0.000000,25.000000 25.000000,0.000000 0.000000,-25.000000-25.000000,0.000000 0.000000,25.000000 25.000000,0.000000 0.000000,-25.000000-25.000000,0.000000 0.000000,-25.000000 0.000000</inkml:trace>
</inkml:ink>
</file>

<file path=ppt/ink/ink63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1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34700.000000 54300.000000,'50.000000'0.000000,"25.000000"-50.000000,0.000000 0.000000,75.000000-25.000000,0.000000 0.000000,25.000000 50.000000,0.000000 0.000000,-25.000000 0.000000,0.000000 0.000000,-25.000000 0.000000,0.000000 0.000000,-75.000000 25.000000,0.000000 0.000000,50.000000 0.000000,0.000000 0.000000,-50.000000 0.000000,0.000000 0.000000,75.000000-25.000000,0.000000 0.000000,-75.000000 25.000000,0.000000 0.000000,125.000000-50.000000,0.000000 0.000000,-25.000000 25.000000,0.000000 0.000000,0.000000 25.000000,0.000000 0.000000,-25.000000 0.000000,0.000000 0.000000,0.000000 0.000000,0.000000 0.000000,25.000000 0.000000,0.000000 0.000000,-25.000000 50.000000,0.000000 0.000000,-50.000000-50.000000,0.000000 0.000000,-50.000000 0.000000,0.000000 0.000000,100.000000 25.000000,0.000000 0.000000,-100.000000-25.000000,0.000000 0.000000,125.000000 0.000000,0.000000 0.000000,-25.000000 0.000000,0.000000 0.000000,25.000000 0.000000,0.000000 0.000000,0.000000 25.000000,0.000000 0.000000,0.000000 0.000000,0.000000 0.000000,-25.000000-25.000000,0.000000 0.000000,-50.000000 0.000000,0.000000 0.000000,-75.000000-25.000000,0.000000 0.000000,100.000000-100.000000,0.000000 0.000000,-100.000000 75.000000,0.000000 0.000000,25.000000 0.000000</inkml:trace>
</inkml:ink>
</file>

<file path=ppt/ink/ink63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2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45000.000000 49650.000000,'-150.000000'100.000000,"125.000000"-25.000000,0.000000 0.000000,-50.000000 50.000000,0.000000 0.000000,25.000000 100.000000,0.000000 0.000000,25.000000 75.000000,0.000000 0.000000,25.000000 125.000000,0.000000 0.000000,75.000000-75.000000,0.000000 0.000000,100.000000-75.000000,0.000000 0.000000,-75.000000-100.000000,0.000000 0.000000,-50.000000-125.000000,0.000000 0.000000,175.000000 75.000000,0.000000 0.000000,0.000000-25.000000,0.000000 0.000000,-50.000000-75.000000,0.000000 0.000000,-100.000000-25.000000,0.000000 0.000000,-50.000000 0.000000,0.000000 0.000000,-50.000000-25.000000,0.000000 0.000000,25.000000-50.000000,0.000000 0.000000,-25.000000 25.000000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2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54750.000000 49300.000000,'0.000000'-50.000000,"0.000000"25.000000,0.000000 0.000000,50.000000 75.000000,0.000000 0.000000,50.000000 125.000000,0.000000 0.000000,0.000000 100.000000,0.000000 0.000000,-25.000000 75.000000,0.000000 0.000000,-50.000000 100.000000,0.000000 0.000000,-125.000000-75.000000,0.000000 0.000000,75.000000-250.000000,0.000000 0.000000,-225.000000 425.000000,0.000000 0.000000,50.000000-225.000000,0.000000 0.000000,125.000000-250.000000,0.000000 0.000000,-100.000000 75.000000,0.000000 0.000000,125.000000-150.000000,0.000000 0.000000,25.000000 0.000000,0.000000 0.000000,-25.000000 0.000000</inkml:trace>
</inkml:ink>
</file>

<file path=ppt/ink/ink63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2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57850.000000 55150.000000,'0.000000'-50.000000,"-50.000000"25.000000,0.000000 0.000000,50.000000-25.000000,0.000000 0.000000,25.000000-25.000000,0.000000 0.000000,25.000000 0.000000,0.000000 0.000000,0.000000 75.000000,0.000000 0.000000,-25.000000 0.000000,0.000000 0.000000,0.000000 0.000000,0.000000 0.000000,0.000000 0.000000,0.000000 0.000000,-25.000000 50.000000,0.000000 0.000000,-50.000000-25.000000,0.000000 0.000000,-25.000000-50.000000,0.000000 0.000000,50.000000-50.000000,0.000000 0.000000,25.000000 0.000000,0.000000 0.000000,50.000000 50.000000,0.000000 0.000000,25.000000 25.000000,0.000000 0.000000,-50.000000 50.000000,0.000000 0.000000,-25.000000 25.000000,0.000000 0.000000,-50.000000 0.000000,0.000000 0.000000,-25.000000-75.000000,0.000000 0.000000,50.000000-50.000000,0.000000 0.000000,25.000000-25.000000</inkml:trace>
</inkml:ink>
</file>

<file path=ppt/ink/ink63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2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50850.000000 49950.000000,'-50.000000'50.000000,"25.000000"-50.000000,0.000000 0.000000,0.000000 25.000000,0.000000 0.000000,0.000000-75.000000,0.000000 0.000000,25.000000-25.000000,0.000000 0.000000,0.000000 50.000000,0.000000 0.000000,75.000000-125.000000,0.000000 0.000000,100.000000-50.000000,0.000000 0.000000,50.000000-50.000000,0.000000 0.000000,75.000000 75.000000,0.000000 0.000000,50.000000 75.000000,0.000000 0.000000,0.000000 75.000000,0.000000 0.000000,50.000000 25.000000,0.000000 0.000000,-25.000000-25.000000,0.000000 0.000000,-100.000000 50.000000,0.000000 0.000000,-200.000000 0.000000,0.000000 0.000000,175.000000 75.000000,0.000000 0.000000,-100.000000-25.000000,0.000000 0.000000,-125.000000-50.000000,0.000000 0.000000,100.000000 100.000000,0.000000 0.000000,-50.000000 0.000000,0.000000 0.000000,-50.000000 0.000000,0.000000 0.000000,-25.000000-25.000000,0.000000 0.000000,-25.000000-50.000000,0.000000 0.000000,-25.000000-50.000000,0.000000 0.000000,-50.000000-50.000000,0.000000 0.000000,0.000000-25.000000,0.000000 0.000000,75.000000 75.000000,0.000000 0.000000,-25.000000-25.000000</inkml:trace>
</inkml:ink>
</file>

<file path=ppt/ink/ink63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2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56300.000000 49250.000000,'0.000000'200.000000,"25.000000"-175.000000,0.000000 0.000000,25.000000 25.000000,0.000000 0.000000,50.000000-25.000000,0.000000 0.000000,25.000000-25.000000,0.000000 0.000000,-50.000000 0.000000,0.000000 0.000000,-50.000000 0.000000,0.000000 0.000000,75.000000-175.000000,0.000000 0.000000,-25.000000-25.000000,0.000000 0.000000,-50.000000 125.000000,0.000000 0.000000,0.000000-75.000000,0.000000 0.000000,0.000000 75.000000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181.000000 760.000000,'53.000000'0.000000,"0.000000"0.000000,17.000000 0.000000,-17.000000 0.000000,-1.000000 0.000000,1.000000 0.000000,0.000000 17.000000,0.000000-17.000000,-1.000000 16.000000,1.000000-16.000000,0.000000 17.000000,0.000000-17.000000,-1.000000 17.000000,19.000000-1.000000,-1.000000 1.000000,0.000000-17.000000,1.000000 17.000000,-18.000000-1.000000,-1.000000 1.000000,1.000000-1.000000,0.000000-16.000000,0.000000 0.000000,-1.000000 0.000000,1.000000 17.000000,0.000000-17.000000,17.000000 33.000000,-17.000000-33.000000,17.000000 17.000000,-17.000000-17.000000,17.000000 0.000000,-17.000000 0.000000,17.000000 0.000000,18.000000 0.000000,-17.000000 0.000000,-1.000000 0.000000,0.000000 0.000000,18.000000 0.000000,-35.000000 0.000000,0.000000 0.000000,0.000000 0.000000,-1.000000 0.000000,19.000000 0.000000,-19.000000 0.000000,1.000000 0.000000,0.000000 0.000000,0.000000 0.000000,17.000000 0.000000,0.000000 0.000000,1.000000 0.000000,-1.000000 0.000000,36.000000 0.000000,-54.000000 17.000000,1.000000-17.000000,17.000000 0.000000,1.000000 0.000000,-1.000000 16.000000,1.000000-16.000000,-19.000000 0.000000,1.000000 0.000000,0.000000 0.000000,0.000000 0.000000,-1.000000 0.000000,1.000000 0.000000,17.000000 0.000000,36.000000 0.000000,-18.000000 0.000000,-18.000000 0.000000,18.000000 0.000000,-18.000000 0.000000,1.000000 0.000000,-18.000000 0.000000,17.000000 0.000000,0.000000 0.000000,-17.000000 0.000000,0.000000 0.000000,-1.000000 0.000000,19.000000 0.000000,-18.000000 0.000000,-1.000000-16.000000,1.000000-1.000000,0.000000 17.000000,17.000000 0.000000,1.000000 0.000000,-1.000000-17.000000,-17.000000 17.000000,-1.000000-16.000000,1.000000 16.000000,0.000000 0.000000,0.000000-17.000000,-1.000000 0.000000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32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7150.000000 44950.000000,'-150.000000'-50.000000,"175.000000"25.000000,0.000000 0.000000,0.000000 25.000000,0.000000 0.000000,125.000000 0.000000,0.000000 0.000000,75.000000 0.000000,0.000000 0.000000,100.000000 50.000000,0.000000 0.000000,50.000000-50.000000,0.000000 0.000000,75.000000 0.000000,0.000000 0.000000,0.000000 0.000000,0.000000 0.000000,25.000000 0.000000,0.000000 0.000000,0.000000-25.000000,0.000000 0.000000,-125.000000-25.000000,0.000000 0.000000,-225.000000 25.000000,0.000000 0.000000,200.000000-25.000000,0.000000 0.000000,-200.000000 50.000000,0.000000 0.000000,300.000000-25.000000,0.000000 0.000000,0.000000 0.000000,0.000000 0.000000,25.000000 0.000000,0.000000 0.000000,-25.000000 0.000000,0.000000 0.000000,-75.000000 0.000000,0.000000 0.000000,-125.000000 50.000000,0.000000 0.000000,-175.000000-25.000000,0.000000 0.000000,125.000000 50.000000,0.000000 0.000000,-100.000000-25.000000,0.000000 0.000000,-75.000000 0.000000,0.000000 0.000000,-125.000000-25.000000,0.000000 0.000000,50.000000 25.000000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33"/>
    </inkml:context>
    <inkml:brush xml:id="br0">
      <inkml:brushProperty name="width" value="0.793650805950165" units="cm"/>
      <inkml:brushProperty name="height" value="0.793650805950165" units="cm"/>
      <inkml:brushProperty name="color" value="#F9F200"/>
      <inkml:brushProperty name="transparency" value="156"/>
      <inkml:brushProperty name="ignorePressure" value="0"/>
    </inkml:brush>
  </inkml:definitions>
  <inkml:trace contextRef="#ctx0" brushRef="#br0">45750.000000 45550.000000,'-150.000000'0.000000,"175.000000"-25.000000,0.000000 0.000000,200.000000 25.000000,0.000000 0.000000,200.000000-25.000000,0.000000 0.000000,25.000000 0.000000,0.000000 0.000000,-325.000000 25.000000,0.000000 0.000000,475.000000-75.000000,0.000000 0.000000,-475.000000 50.000000,0.000000 0.000000,0.000000 25.000000,0.000000 0.000000,0.000000-25.000000,0.000000 0.000000,-25.000000 25.000000,0.000000 0.000000,125.000000-25.000000,0.000000 0.000000,-175.000000 25.000000,0.000000 0.000000,0.000000 0.000000,0.000000 0.000000,-25.000000 0.000000,0.000000 0.000000,-100.000000-50.000000,0.000000 0.000000,0.000000 25.000000</inkml:trace>
</inkml:ink>
</file>

<file path=ppt/ink/ink64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80050.000000 45300.000000,'-50.000000'-100.000000,"25.000000"75.000000,0.000000 0.000000,0.000000-25.000000,0.000000 0.000000,-50.000000 0.000000,0.000000 0.000000,0.000000 25.000000,0.000000 0.000000,-50.000000 150.000000,0.000000 0.000000,25.000000 100.000000,0.000000 0.000000,25.000000 25.000000,0.000000 0.000000,75.000000-125.000000,0.000000 0.000000,0.000000-100.000000,0.000000 0.000000,75.000000 25.000000,0.000000 0.000000,-25.000000-50.000000,0.000000 0.000000,100.000000-75.000000,0.000000 0.000000,-25.000000-100.000000,0.000000 0.000000,-25.000000-50.000000,0.000000 0.000000,-50.000000 125.000000,0.000000 0.000000,-50.000000 75.000000,0.000000 0.000000,0.000000 0.000000</inkml:trace>
</inkml:ink>
</file>

<file path=ppt/ink/ink643.xml><?xml version="1.0" encoding="utf-8"?>
<inkml:ink xmlns:inkml="http://www.w3.org/2003/InkML">
  <annotation type="ScanImages2ExtractSignatures">1</annotation>
  <annotation type="ScanImagesWidth">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80500.000000 44950.000000,'50.000000'0.000000,"0.000000"25.000000,0.000000 0.000000,0.000000 50.000000,0.000000 0.000000,-25.000000 75.000000,0.000000 0.000000,-25.000000 0.000000,0.000000 0.000000,-25.000000-50.000000,0.000000 0.000000,25.000000-75.000000,0.000000 0.000000,0.000000-100.000000,0.000000 0.000000,75.000000-150.000000,0.000000 0.000000,25.000000 0.000000,0.000000 0.000000,0.000000 125.000000,0.000000 0.000000,-75.000000 75.000000</inkml:trace>
</inkml:ink>
</file>

<file path=ppt/ink/ink64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82450.000000 44600.000000,'50.000000'0.000000,"-75.000000"0.000000,0.000000 0.000000,25.000000-25.000000,0.000000 0.000000,-50.000000 25.000000,0.000000 0.000000,-25.000000 0.000000,0.000000 0.000000,25.000000 100.000000,0.000000 0.000000,0.000000 50.000000,0.000000 0.000000,25.000000 25.000000,0.000000 0.000000,0.000000-50.000000,0.000000 0.000000,50.000000-75.000000,0.000000 0.000000,25.000000-50.000000,0.000000 0.000000,-25.000000 0.000000,0.000000 0.000000,100.000000-150.000000,0.000000 0.000000,25.000000-125.000000,0.000000 0.000000,0.000000 0.000000,0.000000 0.000000,-50.000000 25.000000,0.000000 0.000000,-25.000000 50.000000,0.000000 0.000000,-75.000000 125.000000,0.000000 0.000000,0.000000 175.000000,0.000000 0.000000,0.000000-50.000000,0.000000 0.000000,-25.000000 225.000000,0.000000 0.000000,25.000000-25.000000,0.000000 0.000000,-25.000000-175.000000,0.000000 0.000000,25.000000 200.000000,0.000000 0.000000,0.000000-175.000000,0.000000 0.000000,0.000000-75.000000,0.000000 0.000000,25.000000-125.000000,0.000000 0.000000,25.000000-100.000000,0.000000 0.000000,-25.000000 100.000000,0.000000 0.000000,0.000000 50.000000</inkml:trace>
</inkml:ink>
</file>

<file path=ppt/ink/ink64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83850.000000 43850.000000,'0.000000'50.000000,"25.000000"-25.000000,0.000000 0.000000,0.000000 0.000000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83950.000000 44500.000000,'50.000000'150.000000,"-50.000000"-50.000000,0.000000 0.000000,0.000000 25.000000,0.000000 0.000000,0.000000 0.000000,0.000000 0.000000,0.000000-75.000000,0.000000 0.000000,0.000000-25.000000</inkml:trace>
</inkml:ink>
</file>

<file path=ppt/ink/ink64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84450.000000 44700.000000,'50.000000'0.000000,"-50.000000"75.000000,0.000000 0.000000,0.000000 0.000000,0.000000 0.000000,0.000000-50.000000,0.000000 0.000000,0.000000 100.000000,0.000000 0.000000,0.000000-100.000000,0.000000 0.000000,-25.000000 25.000000,0.000000 0.000000,25.000000-25.000000,0.000000 0.000000,0.000000 0.000000,0.000000 0.000000,0.000000-100.000000,0.000000 0.000000,75.000000-75.000000,0.000000 0.000000,0.000000 25.000000,0.000000 0.000000,0.000000 50.000000,0.000000 0.000000,-50.000000 50.000000,0.000000 0.000000,0.000000 25.000000,0.000000 0.000000,0.000000 0.000000,0.000000 0.000000,0.000000 100.000000,0.000000 0.000000,25.000000-25.000000,0.000000 0.000000,0.000000-25.000000,0.000000 0.000000,25.000000-25.000000,0.000000 0.000000,50.000000-25.000000,0.000000 0.000000,-25.000000-50.000000,0.000000 0.000000,0.000000-25.000000,0.000000 0.000000,-75.000000 25.000000,0.000000 0.000000,-25.000000 25.000000,0.000000 0.000000,0.000000 0.000000,0.000000 0.000000,0.000000-25.000000,0.000000 0.000000,-50.000000 25.000000,0.000000 0.000000,0.000000 25.000000,0.000000 0.000000,-25.000000 125.000000,0.000000 0.000000,50.000000 0.000000,0.000000 0.000000,0.000000-25.000000,0.000000 0.000000,25.000000-50.000000,0.000000 0.000000,25.000000-25.000000,0.000000 0.000000,25.000000 0.000000,0.000000 0.000000,-25.000000-25.000000,0.000000 0.000000,50.000000-100.000000,0.000000 0.000000,0.000000-50.000000,0.000000 0.000000,-50.000000 100.000000,0.000000 0.000000,-25.000000 75.000000,0.000000 0.000000,-25.000000 75.000000,0.000000 0.000000,25.000000 0.000000,0.000000 0.000000,25.000000-75.000000,0.000000 0.000000,50.000000-25.000000,0.000000 0.000000,-50.000000 0.000000,0.000000 0.000000,50.000000-100.000000,0.000000 0.000000,-50.000000 50.000000,0.000000 0.000000,50.000000-125.000000,0.000000 0.000000,-25.000000 25.000000,0.000000 0.000000,0.000000 25.000000,0.000000 0.000000,0.000000 25.000000,0.000000 0.000000,-50.000000 50.000000,0.000000 0.000000,0.000000 25.000000,0.000000 0.000000,0.000000 100.000000,0.000000 0.000000,0.000000-25.000000,0.000000 0.000000,0.000000 100.000000,0.000000 0.000000,0.000000-75.000000,0.000000 0.000000,0.000000 175.000000,0.000000 0.000000,0.000000-100.000000,0.000000 0.000000,0.000000-100.000000,0.000000 0.000000,0.000000-175.000000,0.000000 0.000000,25.000000 75.000000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89550.000000 44600.000000,'0.000000'-50.000000,"0.000000"25.000000,0.000000 0.000000,0.000000 125.000000,0.000000 0.000000,-25.000000 25.000000,0.000000 0.000000,0.000000 0.000000,0.000000 0.000000,0.000000-75.000000,0.000000 0.000000,25.000000 50.000000,0.000000 0.000000,-25.000000-100.000000,0.000000 0.000000,25.000000 50.000000,0.000000 0.000000,50.000000-150.000000,0.000000 0.000000,25.000000-75.000000,0.000000 0.000000,0.000000 0.000000,0.000000 0.000000,0.000000 75.000000,0.000000 0.000000,0.000000 50.000000,0.000000 0.000000,-25.000000 50.000000,0.000000 0.000000,-25.000000 50.000000,0.000000 0.000000,-25.000000-25.000000,0.000000 0.000000,0.000000 125.000000,0.000000 0.000000,0.000000 0.000000,0.000000 0.000000,25.000000-50.000000,0.000000 0.000000,0.000000-75.000000,0.000000 0.000000,25.000000-75.000000,0.000000 0.000000,0.000000-75.000000,0.000000 0.000000,-50.000000 75.000000,0.000000 0.000000,25.000000 25.000000</inkml:trace>
</inkml:ink>
</file>

<file path=ppt/ink/ink64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91050.000000 44300.000000,'-50.000000'150.000000,"25.000000"-50.000000,0.000000 0.000000,25.000000-25.000000,0.000000 0.000000,0.000000-50.000000,0.000000 0.000000,-25.000000 75.000000,0.000000 0.000000,50.000000-50.000000,0.000000 0.000000,0.000000-25.000000,0.000000 0.000000,25.000000-50.000000,0.000000 0.000000,50.000000-75.000000,0.000000 0.000000,-25.000000-25.000000,0.000000 0.000000,-25.000000 50.000000,0.000000 0.000000,-50.000000 50.000000,0.000000 0.000000,0.000000 75.000000,0.000000 0.000000,0.000000-25.000000,0.000000 0.000000,0.000000 75.000000,0.000000 0.000000,25.000000 0.000000,0.000000 0.000000,25.000000-100.000000,0.000000 0.000000,50.000000-25.000000,0.000000 0.000000,25.000000-125.000000,0.000000 0.000000,-25.000000 0.000000,0.000000 0.000000,-50.000000 75.000000,0.000000 0.000000,-25.000000 75.000000,0.000000 0.000000,0.000000-50.000000,0.000000 0.000000,0.000000 50.000000,0.000000 0.000000,-25.000000 50.000000,0.000000 0.000000,0.000000 25.000000,0.000000 0.000000,0.000000 25.000000,0.000000 0.000000,0.000000-25.000000,0.000000 0.000000,0.000000-25.000000,0.000000 0.000000,25.000000-25.000000,0.000000 0.000000,0.000000-25.000000,0.000000 0.000000,25.000000-75.000000,0.000000 0.000000,0.000000 0.000000,0.000000 0.000000,-25.000000 50.000000,0.000000 0.000000,25.000000-25.000000,0.000000 0.000000,0.000000 25.000000,0.000000 0.000000,-25.000000 25.000000,0.000000 0.000000,25.000000 25.000000,0.000000 0.000000,-25.000000 50.000000,0.000000 0.000000,-25.000000 75.000000,0.000000 0.000000,0.000000-75.000000,0.000000 0.000000,0.000000-25.000000,0.000000 0.000000,50.000000-75.000000,0.000000 0.000000,25.000000-75.000000,0.000000 0.000000,-25.000000-50.000000,0.000000 0.000000,0.000000 100.000000,0.000000 0.000000,0.000000 25.000000,0.000000 0.000000,-25.000000 50.000000,0.000000 0.000000,-25.000000 75.000000,0.000000 0.000000,0.000000 0.000000,0.000000 0.000000,0.000000-50.000000,0.000000 0.000000,0.000000-25.000000,0.000000 0.000000,-25.000000-25.000000,0.000000 0.000000,25.000000-25.000000</inkml:trace>
</inkml:ink>
</file>

<file path=ppt/ink/ink65.xml><?xml version="1.0" encoding="utf-8"?>
<inkml:ink xmlns:inkml="http://www.w3.org/2003/InkML">
  <annotation type="ScanImages2ExtractSignatures">1</annotation>
  <annotation type="ScanImagesWidth">2883632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288.000000 918.000000,'53.000000'0.000000,"-1.000000"0.000000,1.000000 16.000000,-1.000000-1.000000,1.000000 1.000000,-1.000000-16.000000,1.000000 0.000000,-1.000000 0.000000,1.000000 0.000000,-1.000000 0.000000,1.000000 0.000000,0.000000 0.000000,-1.000000 0.000000,1.000000 0.000000,-1.000000 0.000000,1.000000 0.000000,-1.000000 0.000000,1.000000 0.000000,-1.000000 0.000000,1.000000 0.000000,-1.000000 0.000000,1.000000 0.000000,-1.000000-16.000000,19.000000 1.000000,-1.000000 15.000000,0.000000-31.000000,0.000000 31.000000,-18.000000-16.000000,1.000000 1.000000,-1.000000-1.000000,1.000000 16.000000,-1.000000 0.000000,1.000000 0.000000,0.000000 0.000000,-1.000000 0.000000,1.000000 0.000000,-1.000000 0.000000,1.000000 0.000000,-1.000000 0.000000,1.000000 0.000000,-1.000000 0.000000,1.000000 0.000000,-1.000000 0.000000,1.000000 0.000000,-1.000000 0.000000</inkml:trace>
</inkml:ink>
</file>

<file path=ppt/ink/ink65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94800.000000 43250.000000,'50.000000'0.000000,"-50.000000"25.000000,0.000000 0.000000,-25.000000 75.000000,0.000000 0.000000,25.000000 50.000000,0.000000 0.000000,-25.000000 50.000000,0.000000 0.000000,0.000000 0.000000,0.000000 0.000000,0.000000-25.000000,0.000000 0.000000,25.000000-100.000000,0.000000 0.000000,0.000000-50.000000,0.000000 0.000000,0.000000-50.000000,0.000000 0.000000,25.000000-75.000000,0.000000 0.000000,50.000000-50.000000,0.000000 0.000000,0.000000 25.000000,0.000000 0.000000,0.000000 75.000000,0.000000 0.000000,-25.000000 50.000000,0.000000 0.000000,0.000000 25.000000,0.000000 0.000000,-50.000000 100.000000,0.000000 0.000000,-25.000000-25.000000,0.000000 0.000000,0.000000-50.000000,0.000000 0.000000,-75.000000 100.000000,0.000000 0.000000,75.000000-125.000000,0.000000 0.000000,-75.000000 100.000000,0.000000 0.000000,50.000000-100.000000,0.000000 0.000000,50.000000-125.000000,0.000000 0.000000,0.000000 25.000000,0.000000 0.000000,25.000000 50.000000</inkml:trace>
</inkml:ink>
</file>

<file path=ppt/ink/ink65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95300.000000 44700.000000,'100.000000'0.000000,"-75.000000"0.000000,0.000000 0.000000,0.000000 0.000000,0.000000 0.000000,50.000000 25.000000,0.000000 0.000000,-50.000000-25.000000,0.000000 0.000000,0.000000 0.000000,0.000000 0.000000,0.000000-25.000000,0.000000 0.000000,0.000000 25.000000,0.000000 0.000000,0.000000 0.000000,0.000000 0.000000,0.000000-25.000000,0.000000 0.000000,75.000000-75.000000,0.000000 0.000000,-75.000000 50.000000,0.000000 0.000000,-25.000000 25.000000,0.000000 0.000000,-25.000000 0.000000,0.000000 0.000000,-50.000000 25.000000,0.000000 0.000000,25.000000 50.000000,0.000000 0.000000,25.000000-25.000000,0.000000 0.000000,-25.000000 75.000000,0.000000 0.000000,25.000000 50.000000,0.000000 0.000000,0.000000 0.000000,0.000000 0.000000,50.000000-50.000000,0.000000 0.000000,50.000000-100.000000,0.000000 0.000000,25.000000-25.000000,0.000000 0.000000,0.000000-75.000000,0.000000 0.000000,-75.000000 75.000000,0.000000 0.000000,25.000000-50.000000,0.000000 0.000000,-25.000000 50.000000,0.000000 0.000000,25.000000-25.000000,0.000000 0.000000,-25.000000 25.000000,0.000000 0.000000,25.000000 0.000000,0.000000 0.000000,-25.000000 25.000000,0.000000 0.000000,0.000000 25.000000,0.000000 0.000000,-25.000000 50.000000,0.000000 0.000000,0.000000 50.000000,0.000000 0.000000,-25.000000-25.000000,0.000000 0.000000,25.000000-75.000000,0.000000 0.000000,0.000000-50.000000,0.000000 0.000000,0.000000 0.000000,0.000000 0.000000,75.000000-100.000000,0.000000 0.000000,0.000000 0.000000,0.000000 0.000000,-50.000000 100.000000,0.000000 0.000000,0.000000 0.000000</inkml:trace>
</inkml:ink>
</file>

<file path=ppt/ink/ink652.xml><?xml version="1.0" encoding="utf-8"?>
<inkml:ink xmlns:inkml="http://www.w3.org/2003/InkML">
  <annotation type="ScanImages2ExtractSignatures">1</annotation>
  <annotation type="ScanImagesWidth">-1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98750.000000 44750.000000,'50.000000'0.000000,"25.000000"-25.000000,0.000000 0.000000,50.000000 0.000000,0.000000 0.000000,50.000000 0.000000,0.000000 0.000000,0.000000-25.000000,0.000000 0.000000,-25.000000 0.000000,0.000000 0.000000,-50.000000-25.000000,0.000000 0.000000,-75.000000 25.000000,0.000000 0.000000,-75.000000 25.000000,0.000000 0.000000,-25.000000 25.000000,0.000000 0.000000,0.000000 25.000000</inkml:trace>
</inkml:ink>
</file>

<file path=ppt/ink/ink653.xml><?xml version="1.0" encoding="utf-8"?>
<inkml:ink xmlns:inkml="http://www.w3.org/2003/InkML">
  <annotation type="ScanImages2ExtractSignatures">1</annotation>
  <annotation type="ScanImagesWidth">-2140483776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4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100000.000000 44150.000000,'-100.000000'0.000000,"75.000000"0.000000,0.000000 0.000000,0.000000-25.000000,0.000000 0.000000,25.000000 50.000000,0.000000 0.000000,0.000000 100.000000,0.000000 0.000000,-25.000000 125.000000,0.000000 0.000000,0.000000-25.000000,0.000000 0.000000,25.000000-125.000000,0.000000 0.000000,25.000000-75.000000,0.000000 0.000000,0.000000-25.000000</inkml:trace>
</inkml:ink>
</file>

<file path=ppt/ink/ink65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102450.000000 43950.000000,'-50.000000'-50.000000,"25.000000"100.000000,0.000000 0.000000,0.000000 100.000000,0.000000 0.000000,-25.000000 75.000000,0.000000 0.000000,50.000000-75.000000,0.000000 0.000000,0.000000-100.000000,0.000000 0.000000,-25.000000 25.000000,0.000000 0.000000,25.000000-50.000000,0.000000 0.000000,0.000000-50.000000,0.000000 0.000000,75.000000-125.000000,0.000000 0.000000,0.000000-50.000000,0.000000 0.000000,0.000000 50.000000,0.000000 0.000000,0.000000 50.000000,0.000000 0.000000,-25.000000 100.000000,0.000000 0.000000,-25.000000 0.000000,0.000000 0.000000,0.000000 0.000000,0.000000 0.000000,-25.000000 75.000000,0.000000 0.000000,0.000000-50.000000,0.000000 0.000000,0.000000 125.000000,0.000000 0.000000,0.000000-50.000000,0.000000 0.000000,0.000000-50.000000,0.000000 0.000000,50.000000-150.000000,0.000000 0.000000,0.000000-75.000000,0.000000 0.000000,0.000000 50.000000,0.000000 0.000000,0.000000 75.000000,0.000000 0.000000,-25.000000 50.000000,0.000000 0.000000,0.000000 0.000000,0.000000 0.000000,0.000000 75.000000,0.000000 0.000000,-25.000000 25.000000,0.000000 0.000000,0.000000 0.000000,0.000000 0.000000,0.000000-75.000000,0.000000 0.000000,0.000000 0.000000,0.000000 0.000000,0.000000-50.000000,0.000000 0.000000,25.000000 0.000000</inkml:trace>
</inkml:ink>
</file>

<file path=ppt/ink/ink65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103650.000000 44350.000000,'50.000000'0.000000,"50.000000"25.000000,0.000000 0.000000,25.000000 0.000000,0.000000 0.000000,50.000000-50.000000,0.000000 0.000000,-75.000000 0.000000,0.000000 0.000000,-75.000000 0.000000,0.000000 0.000000,50.000000-25.000000,0.000000 0.000000,-50.000000 25.000000,0.000000 0.000000,-75.000000 0.000000,0.000000 0.000000,-50.000000 25.000000,0.000000 0.000000,0.000000 25.000000,0.000000 0.000000,25.000000 75.000000,0.000000 0.000000,0.000000 50.000000,0.000000 0.000000,25.000000-25.000000,0.000000 0.000000,50.000000-25.000000,0.000000 0.000000,0.000000-75.000000,0.000000 0.000000,75.000000 0.000000,0.000000 0.000000,-50.000000 0.000000,0.000000 0.000000,100.000000-25.000000,0.000000 0.000000,-100.000000 0.000000,0.000000 0.000000,175.000000-75.000000,0.000000 0.000000,-50.000000-50.000000,0.000000 0.000000,-50.000000 25.000000,0.000000 0.000000,-25.000000 0.000000,0.000000 0.000000,-75.000000 50.000000,0.000000 0.000000,0.000000 0.000000,0.000000 0.000000,-75.000000 50.000000,0.000000 0.000000,-25.000000 25.000000,0.000000 0.000000,50.000000 50.000000,0.000000 0.000000,25.000000-50.000000,0.000000 0.000000,-50.000000 100.000000,0.000000 0.000000,25.000000 25.000000,0.000000 0.000000,50.000000-100.000000,0.000000 0.000000,75.000000-50.000000,0.000000 0.000000,25.000000-50.000000,0.000000 0.000000,0.000000-75.000000,0.000000 0.000000,-25.000000 50.000000,0.000000 0.000000,-50.000000 50.000000,0.000000 0.000000,0.000000 25.000000,0.000000 0.000000,-25.000000 100.000000,0.000000 0.000000,-25.000000 0.000000,0.000000 0.000000,25.000000-50.000000,0.000000 0.000000,50.000000-50.000000,0.000000 0.000000,75.000000-75.000000,0.000000 0.000000,25.000000-75.000000,0.000000 0.000000,-75.000000 25.000000,0.000000 0.000000,-50.000000 100.000000,0.000000 0.000000,50.000000-50.000000,0.000000 0.000000,-75.000000 50.000000,0.000000 0.000000,25.000000 0.000000,0.000000 0.000000,-25.000000 0.000000,0.000000 0.000000,-25.000000 25.000000,0.000000 0.000000,-25.000000 0.000000,0.000000 0.000000,0.000000 0.000000,0.000000 0.000000,0.000000 75.000000,0.000000 0.000000,25.000000 25.000000,0.000000 0.000000,25.000000 0.000000,0.000000 0.000000,25.000000-25.000000,0.000000 0.000000,25.000000-50.000000,0.000000 0.000000,-25.000000-25.000000,0.000000 0.000000,25.000000 0.000000,0.000000 0.000000,-25.000000 25.000000,0.000000 0.000000,25.000000-25.000000,0.000000 0.000000,-75.000000 50.000000,0.000000 0.000000,-75.000000 25.000000,0.000000 0.000000,0.000000-25.000000,0.000000 0.000000,25.000000-25.000000,0.000000 0.000000,50.000000-25.000000,0.000000 0.000000,0.000000-50.000000</inkml:trace>
</inkml:ink>
</file>

<file path=ppt/ink/ink65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106950.000000 44300.000000,'0.000000'50.000000,"0.000000"0.000000,0.000000 0.000000,-25.000000 25.000000,0.000000 0.000000,25.000000-50.000000,0.000000 0.000000,-50.000000 100.000000,0.000000 0.000000,50.000000-50.000000,0.000000 0.000000,0.000000-50.000000,0.000000 0.000000,75.000000-50.000000,0.000000 0.000000,50.000000-75.000000,0.000000 0.000000,-50.000000-50.000000,0.000000 0.000000,0.000000 50.000000,0.000000 0.000000,-50.000000 25.000000,0.000000 0.000000,0.000000 50.000000,0.000000 0.000000,-25.000000 50.000000,0.000000 0.000000,0.000000 75.000000,0.000000 0.000000,-25.000000 25.000000,0.000000 0.000000,25.000000-50.000000,0.000000 0.000000,0.000000 0.000000,0.000000 0.000000,0.000000-50.000000,0.000000 0.000000,25.000000-100.000000,0.000000 0.000000,-25.000000 50.000000,0.000000 0.000000,50.000000-50.000000,0.000000 0.000000,-25.000000 0.000000,0.000000 0.000000,-25.000000 50.000000,0.000000 0.000000,25.000000 0.000000,0.000000 0.000000,-25.000000 0.000000,0.000000 0.000000,-25.000000 25.000000</inkml:trace>
</inkml:ink>
</file>

<file path=ppt/ink/ink65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108200.000000 44150.000000,'0.000000'-50.000000,"25.000000"50.000000,0.000000 0.000000,-25.000000 50.000000,0.000000 0.000000,0.000000 50.000000,0.000000 0.000000,0.000000 25.000000,0.000000 0.000000,-25.000000-50.000000,0.000000 0.000000,25.000000-50.000000,0.000000 0.000000,0.000000-75.000000,0.000000 0.000000,0.000000 25.000000,0.000000 0.000000,50.000000-100.000000,0.000000 0.000000,-50.000000 100.000000,0.000000 0.000000,75.000000-75.000000,0.000000 0.000000,-50.000000 25.000000,0.000000 0.000000,0.000000 75.000000,0.000000 0.000000,0.000000-25.000000</inkml:trace>
</inkml:ink>
</file>

<file path=ppt/ink/ink65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108600.000000 44300.000000,'0.000000'50.000000,"25.000000"-25.000000,0.000000 0.000000,0.000000-25.000000,0.000000 0.000000,50.000000 25.000000,0.000000 0.000000,25.000000-25.000000,0.000000 0.000000,0.000000-25.000000,0.000000 0.000000,-25.000000-25.000000,0.000000 0.000000,-50.000000 25.000000,0.000000 0.000000,-25.000000-25.000000,0.000000 0.000000,-25.000000 50.000000,0.000000 0.000000,25.000000-25.000000,0.000000 0.000000,-75.000000 25.000000,0.000000 0.000000,50.000000 0.000000,0.000000 0.000000,-75.000000 75.000000,0.000000 0.000000,75.000000-50.000000,0.000000 0.000000,-50.000000 100.000000,0.000000 0.000000,75.000000-25.000000,0.000000 0.000000,75.000000-50.000000,0.000000 0.000000,25.000000-75.000000,0.000000 0.000000,0.000000-75.000000,0.000000 0.000000,-75.000000 25.000000,0.000000 0.000000,-25.000000 50.000000</inkml:trace>
</inkml:ink>
</file>

<file path=ppt/ink/ink65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102550.000000 46750.000000,'-50.000000'-50.000000,"50.000000"25.000000,0.000000 0.000000,0.000000 50.000000,0.000000 0.000000,0.000000 0.000000,0.000000 0.000000,0.000000 150.000000,0.000000 0.000000,0.000000 25.000000,0.000000 0.000000,25.000000-100.000000,0.000000 0.000000,0.000000-50.000000,0.000000 0.000000,0.000000-50.000000,0.000000 0.000000,75.000000-100.000000,0.000000 0.000000,-25.000000-50.000000,0.000000 0.000000,-25.000000 50.000000,0.000000 0.000000,-50.000000 75.000000,0.000000 0.000000,50.000000-50.000000,0.000000 0.000000,-50.000000 50.000000,0.000000 0.000000,25.000000 25.000000,0.000000 0.000000,-25.000000 25.000000,0.000000 0.000000,0.000000 100.000000,0.000000 0.000000,0.000000-25.000000,0.000000 0.000000,50.000000-50.000000,0.000000 0.000000,0.000000-50.000000,0.000000 0.000000,50.000000-125.000000,0.000000 0.000000,-50.000000 0.000000,0.000000 0.000000,-25.000000 100.000000,0.000000 0.000000,25.000000-50.000000,0.000000 0.000000,-25.000000 50.000000,0.000000 0.000000,25.000000 25.000000,0.000000 0.000000,-25.000000 0.000000,0.000000 0.000000,-25.000000 25.000000,0.000000 0.000000,0.000000 25.000000,0.000000 0.000000,0.000000 25.000000,0.000000 0.000000,0.000000 25.000000,0.000000 0.000000,0.000000-75.000000,0.000000 0.000000,0.000000 75.000000,0.000000 0.000000,25.000000-50.000000,0.000000 0.000000,0.000000-50.000000,0.000000 0.000000,0.000000 0.000000,0.000000 0.000000,0.000000-25.000000,0.000000 0.000000,50.000000-100.000000,0.000000 0.000000,-50.000000 0.000000,0.000000 0.000000,-25.000000 50.000000,0.000000 0.000000,0.000000 50.000000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477.000000 860.000000,'70.000000'0.000000,"-17.000000"0.000000,-1.000000 0.000000,1.000000 0.000000,0.000000 16.000000,-1.000000 0.000000,1.000000-16.000000,0.000000 0.000000,-1.000000 0.000000,1.000000 0.000000,0.000000 0.000000,-1.000000 0.000000,1.000000 0.000000,-1.000000 0.000000,1.000000 0.000000,0.000000 0.000000,-1.000000 0.000000,1.000000 0.000000,0.000000 0.000000,-1.000000 0.000000,1.000000 0.000000,-1.000000 0.000000,1.000000 16.000000,0.000000-16.000000,-1.000000 16.000000,1.000000-16.000000,0.000000 0.000000,-1.000000 0.000000,1.000000 16.000000,0.000000-16.000000,-1.000000 15.000000,1.000000-15.000000,-1.000000 0.000000,1.000000 0.000000,0.000000 0.000000,-1.000000 0.000000,1.000000 0.000000,0.000000 0.000000,17.000000 0.000000,0.000000 0.000000,-17.000000 0.000000,17.000000 0.000000,-18.000000 0.000000,1.000000 0.000000,0.000000 16.000000,-1.000000-16.000000,1.000000 0.000000,0.000000 0.000000,-1.000000 16.000000,1.000000-16.000000,-1.000000 0.000000,1.000000 0.000000,17.000000 16.000000,-17.000000-16.000000,0.000000 0.000000,-1.000000 0.000000,1.000000 0.000000,-1.000000 0.000000</inkml:trace>
</inkml:ink>
</file>

<file path=ppt/ink/ink660.xml><?xml version="1.0" encoding="utf-8"?>
<inkml:ink xmlns:inkml="http://www.w3.org/2003/InkML">
  <annotation type="ScanImages2ExtractSignatures">1</annotation>
  <annotation type="ScanImagesWidth">-606857904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104850.000000 46750.000000,'50.000000'0.000000,"-50.000000"50.000000,0.000000 0.000000,25.000000 25.000000,0.000000 0.000000,-25.000000 25.000000,0.000000 0.000000,0.000000-50.000000,0.000000 0.000000,0.000000-25.000000,0.000000 0.000000,0.000000-75.000000,0.000000 0.000000,50.000000-50.000000,0.000000 0.000000,-25.000000 75.000000,0.000000 0.000000,50.000000-100.000000,0.000000 0.000000,-50.000000 100.000000,0.000000 0.000000,0.000000 0.000000</inkml:trace>
</inkml:ink>
</file>

<file path=ppt/ink/ink66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105600.000000 46600.000000,'50.000000'50.000000,"-50.000000"-25.000000,0.000000 0.000000,-25.000000 75.000000,0.000000 0.000000,-25.000000-25.000000,0.000000 0.000000,50.000000-50.000000,0.000000 0.000000,0.000000 50.000000,0.000000 0.000000,0.000000-50.000000,0.000000 0.000000,0.000000 25.000000,0.000000 0.000000,50.000000-25.000000,0.000000 0.000000,50.000000-125.000000,0.000000 0.000000,-25.000000-50.000000,0.000000 0.000000,0.000000 0.000000,0.000000 0.000000,-50.000000 0.000000,0.000000 0.000000,0.000000 25.000000,0.000000 0.000000,-25.000000 75.000000,0.000000 0.000000,0.000000 25.000000,0.000000 0.000000,-25.000000 0.000000,0.000000 0.000000,0.000000 200.000000,0.000000 0.000000,0.000000 125.000000,0.000000 0.000000,0.000000-100.000000,0.000000 0.000000,25.000000-75.000000,0.000000 0.000000,25.000000-125.000000,0.000000 0.000000,0.000000-50.000000,0.000000 0.000000,-25.000000 25.000000,0.000000 0.000000,25.000000-25.000000</inkml:trace>
</inkml:ink>
</file>

<file path=ppt/ink/ink66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78150.000000 51000.000000,'0.000000'-100.000000,"-25.000000"50.000000,0.000000 0.000000,25.000000 25.000000,0.000000 0.000000,50.000000 50.000000,0.000000 0.000000,100.000000 0.000000,0.000000 0.000000,100.000000-25.000000,0.000000 0.000000,-50.000000 0.000000,0.000000 0.000000,-125.000000 0.000000,0.000000 0.000000,125.000000-50.000000,0.000000 0.000000,-75.000000 0.000000,0.000000 0.000000,-100.000000 25.000000,0.000000 0.000000,-125.000000 25.000000,0.000000 0.000000,50.000000 25.000000,0.000000 0.000000,0.000000 0.000000</inkml:trace>
</inkml:ink>
</file>

<file path=ppt/ink/ink663.xml><?xml version="1.0" encoding="utf-8"?>
<inkml:ink xmlns:inkml="http://www.w3.org/2003/InkML">
  <annotation type="ScanImages2ExtractSignatures">1</annotation>
  <annotation type="ScanImagesWidth">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79300.000000 50450.000000,'0.000000'-50.000000,"0.000000"125.000000,0.000000 0.000000,0.000000-50.000000,0.000000 0.000000,0.000000 225.000000,0.000000 0.000000,0.000000 50.000000,0.000000 0.000000,-25.000000-25.000000,0.000000 0.000000,50.000000-225.000000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83650.000000 50850.000000,'0.000000'-150.000000,"0.000000"125.000000,0.000000 0.000000,-25.000000 200.000000,0.000000 0.000000,0.000000 50.000000,0.000000 0.000000,0.000000-50.000000,0.000000 0.000000,0.000000-75.000000,0.000000 0.000000,25.000000-125.000000,0.000000 0.000000,50.000000-200.000000,0.000000 0.000000,25.000000 25.000000,0.000000 0.000000,-50.000000 150.000000,0.000000 0.000000,50.000000-125.000000,0.000000 0.000000,-25.000000 125.000000,0.000000 0.000000,25.000000 50.000000,0.000000 0.000000,-25.000000 75.000000,0.000000 0.000000,-50.000000 75.000000,0.000000 0.000000,0.000000 25.000000,0.000000 0.000000,0.000000-50.000000,0.000000 0.000000,0.000000-100.000000,0.000000 0.000000,0.000000 25.000000,0.000000 0.000000,0.000000-25.000000,0.000000 0.000000,50.000000-50.000000,0.000000 0.000000,-25.000000-25.000000</inkml:trace>
</inkml:ink>
</file>

<file path=ppt/ink/ink66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1:5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85300.000000 51300.000000,'100.000000'-50.000000,"-100.000000"25.000000</inkml:trace>
</inkml:ink>
</file>

<file path=ppt/ink/ink66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2:0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15000.000000 60450.000000,'-100.000000'0.000000,"50.000000"-50.000000,0.000000 0.000000,25.000000 25.000000,0.000000 0.000000,-75.000000 25.000000,0.000000 0.000000,0.000000 0.000000,0.000000 0.000000,25.000000 25.000000,0.000000 0.000000,75.000000 0.000000,0.000000 0.000000,25.000000-25.000000,0.000000 0.000000,125.000000-25.000000,0.000000 0.000000,-25.000000 25.000000,0.000000 0.000000,-50.000000-25.000000,0.000000 0.000000,75.000000 25.000000,0.000000 0.000000,-100.000000 0.000000,0.000000 0.000000,150.000000 100.000000,0.000000 0.000000,-25.000000 25.000000,0.000000 0.000000,-25.000000-25.000000,0.000000 0.000000,25.000000-25.000000,0.000000 0.000000,25.000000-100.000000,0.000000 0.000000,25.000000-75.000000,0.000000 0.000000,-50.000000 0.000000,0.000000 0.000000,-100.000000 75.000000,0.000000 0.000000,0.000000 0.000000,0.000000 0.000000,-25.000000 0.000000,0.000000 0.000000,25.000000 25.000000,0.000000 0.000000,-25.000000-25.000000,0.000000 0.000000,0.000000 0.000000,0.000000 0.000000,25.000000 25.000000,0.000000 0.000000,-25.000000-25.000000,0.000000 0.000000,25.000000 0.000000,0.000000 0.000000,-25.000000 25.000000,0.000000 0.000000,0.000000-25.000000,0.000000 0.000000,0.000000 25.000000,0.000000 0.000000,0.000000-50.000000,0.000000 0.000000,0.000000 50.000000,0.000000 0.000000,0.000000 0.000000,0.000000 0.000000,0.000000 0.000000,0.000000 0.000000,0.000000-25.000000,0.000000 0.000000,0.000000 25.000000,0.000000 0.000000,-25.000000 0.000000,0.000000 0.000000,25.000000 0.000000,0.000000 0.000000,25.000000 25.000000,0.000000 0.000000,-50.000000 0.000000,0.000000 0.000000,25.000000 0.000000,0.000000 0.000000,-25.000000-25.000000,0.000000 0.000000,0.000000 25.000000,0.000000 0.000000,25.000000 25.000000,0.000000 0.000000,-25.000000-50.000000,0.000000 0.000000,25.000000 25.000000,0.000000 0.000000,0.000000 0.000000,0.000000 0.000000,0.000000-25.000000,0.000000 0.000000,-25.000000 0.000000,0.000000 0.000000,25.000000 25.000000,0.000000 0.000000,0.000000-25.000000,0.000000 0.000000,0.000000 25.000000,0.000000 0.000000,0.000000-25.000000,0.000000 0.000000,0.000000 0.000000,0.000000 0.000000,25.000000 0.000000,0.000000 0.000000,-25.000000 0.000000,0.000000 0.000000,0.000000 0.000000,0.000000 0.000000,0.000000-25.000000,0.000000 0.000000,0.000000 0.000000,0.000000 0.000000,25.000000 25.000000,0.000000 0.000000,-25.000000-25.000000,0.000000 0.000000,25.000000 0.000000,0.000000 0.000000,-25.000000 0.000000,0.000000 0.000000,25.000000-25.000000,0.000000 0.000000,0.000000 25.000000,0.000000 0.000000,-25.000000 25.000000,0.000000 0.000000,25.000000-25.000000,0.000000 0.000000,-25.000000 0.000000,0.000000 0.000000,25.000000 25.000000,0.000000 0.000000,-25.000000-25.000000,0.000000 0.000000,0.000000 25.000000,0.000000 0.000000,0.000000 0.000000,0.000000 0.000000,0.000000 0.000000,0.000000 0.000000,-25.000000 0.000000,0.000000 0.000000,150.000000 75.000000,0.000000 0.000000,-25.000000 25.000000,0.000000 0.000000,0.000000 50.000000,0.000000 0.000000,25.000000-25.000000,0.000000 0.000000,50.000000-75.000000,0.000000 0.000000,-25.000000-75.000000,0.000000 0.000000,-150.000000 0.000000,0.000000 0.000000,175.000000-100.000000,0.000000 0.000000,-175.000000 75.000000,0.000000 0.000000,175.000000-100.000000,0.000000 0.000000,0.000000 75.000000,0.000000 0.000000,-50.000000 75.000000,0.000000 0.000000,-50.000000 75.000000,0.000000 0.000000,25.000000 0.000000,0.000000 0.000000,0.000000-50.000000,0.000000 0.000000,75.000000-25.000000,0.000000 0.000000,-50.000000 0.000000,0.000000 0.000000,-125.000000 0.000000,0.000000 0.000000,150.000000-25.000000,0.000000 0.000000,-125.000000 25.000000,0.000000 0.000000,200.000000-50.000000,0.000000 0.000000,-50.000000 0.000000,0.000000 0.000000,-75.000000 0.000000,0.000000 0.000000,-50.000000-50.000000,0.000000 0.000000,-100.000000 50.000000,0.000000 0.000000,25.000000 0.000000</inkml:trace>
</inkml:ink>
</file>

<file path=ppt/ink/ink66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2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40850.000000 61050.000000,'-200.000000'0.000000,"-50.000000"75.000000,0.000000 0.000000,150.000000-50.000000,0.000000 0.000000,0.000000-25.000000,0.000000 0.000000,0.000000 0.000000,0.000000 0.000000,25.000000-25.000000,0.000000 0.000000,-25.000000-25.000000,0.000000 0.000000,25.000000 25.000000,0.000000 0.000000,-25.000000-75.000000,0.000000 0.000000,25.000000 25.000000,0.000000 0.000000,-50.000000-50.000000,0.000000 0.000000,50.000000 25.000000,0.000000 0.000000,-25.000000-50.000000,0.000000 0.000000,25.000000 0.000000,0.000000 0.000000,0.000000-25.000000,0.000000 0.000000,25.000000 0.000000,0.000000 0.000000,25.000000 0.000000,0.000000 0.000000,100.000000-525.000000,0.000000 0.000000,0.000000 475.000000,0.000000 0.000000,225.000000-350.000000,0.000000 0.000000,-175.000000 425.000000,0.000000 0.000000,-25.000000 25.000000,0.000000 0.000000,50.000000 25.000000,0.000000 0.000000,400.000000-150.000000,0.000000 0.000000,-25.000000 175.000000,0.000000 0.000000,-25.000000 125.000000,0.000000 0.000000,-375.000000 0.000000,0.000000 0.000000,-25.000000 0.000000,0.000000 0.000000,375.000000 375.000000,0.000000 0.000000,-425.000000-325.000000,0.000000 0.000000,-25.000000-25.000000,0.000000 0.000000,-50.000000 450.000000,0.000000 0.000000,-25.000000-400.000000,0.000000 0.000000,-150.000000 400.000000,0.000000 0.000000,-150.000000 25.000000,0.000000 0.000000,-150.000000-50.000000,0.000000 0.000000,25.000000-175.000000,0.000000 0.000000,50.000000-275.000000,0.000000 0.000000,350.000000-100.000000,0.000000 0.000000,-50.000000-25.000000</inkml:trace>
</inkml:ink>
</file>

<file path=ppt/ink/ink66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2:1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60700.000000 61250.000000,'-50.000000'0.000000,"225.000000"0.000000,0.000000 0.000000,75.000000-50.000000,0.000000 0.000000,0.000000 25.000000,0.000000 0.000000,-50.000000 25.000000,0.000000 0.000000,-25.000000 25.000000,0.000000 0.000000,50.000000-50.000000,0.000000 0.000000,-100.000000 25.000000,0.000000 0.000000,-75.000000-25.000000,0.000000 0.000000,25.000000 50.000000,0.000000 0.000000,-50.000000-25.000000,0.000000 0.000000,75.000000 75.000000,0.000000 0.000000,0.000000-50.000000,0.000000 0.000000,50.000000-25.000000,0.000000 0.000000,-25.000000-50.000000,0.000000 0.000000,50.000000 25.000000,0.000000 0.000000,0.000000-25.000000,0.000000 0.000000,0.000000 25.000000,0.000000 0.000000,-100.000000 25.000000,0.000000 0.000000,100.000000 0.000000,0.000000 0.000000,-125.000000-25.000000,0.000000 0.000000,75.000000 50.000000,0.000000 0.000000,-50.000000 0.000000,0.000000 0.000000,-50.000000-25.000000,0.000000 0.000000,0.000000 25.000000,0.000000 0.000000,0.000000-25.000000,0.000000 0.000000,0.000000 25.000000,0.000000 0.000000,75.000000 0.000000,0.000000 0.000000,-25.000000-50.000000,0.000000 0.000000,-25.000000 0.000000,0.000000 0.000000,0.000000-100.000000,0.000000 0.000000,-25.000000 50.000000,0.000000 0.000000,-25.000000 25.000000</inkml:trace>
</inkml:ink>
</file>

<file path=ppt/ink/ink66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2:3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70350.000000 61300.000000,'-50.000000'0.000000,"50.000000"50.000000,0.000000 0.000000,0.000000-25.000000,0.000000 0.000000,0.000000 0.000000,0.000000 0.000000,25.000000-25.000000,0.000000 0.000000,0.000000 25.000000,0.000000 0.000000,0.000000-25.000000,0.000000 0.000000,25.000000 0.000000,0.000000 0.000000,-25.000000 0.000000,0.000000 0.000000,25.000000-25.000000,0.000000 0.000000,25.000000 25.000000,0.000000 0.000000,-25.000000-25.000000,0.000000 0.000000,25.000000 0.000000,0.000000 0.000000,-25.000000-25.000000,0.000000 0.000000,25.000000 25.000000,0.000000 0.000000,0.000000 0.000000,0.000000 0.000000,0.000000 0.000000,0.000000 0.000000,-25.000000 0.000000,0.000000 0.000000,25.000000 0.000000,0.000000 0.000000,-25.000000 25.000000,0.000000 0.000000,25.000000-25.000000,0.000000 0.000000,75.000000 25.000000,0.000000 0.000000,-100.000000 0.000000,0.000000 0.000000,0.000000 0.000000,0.000000 0.000000,0.000000 25.000000,0.000000 0.000000,-25.000000-25.000000,0.000000 0.000000,0.000000 25.000000,0.000000 0.000000,25.000000 0.000000,0.000000 0.000000,-25.000000 0.000000,0.000000 0.000000,0.000000 0.000000,0.000000 0.000000,0.000000-25.000000,0.000000 0.000000,25.000000 50.000000,0.000000 0.000000,-25.000000-25.000000,0.000000 0.000000,0.000000-25.000000,0.000000 0.000000,50.000000 0.000000,0.000000 0.000000,-25.000000 0.000000,0.000000 0.000000,-25.000000 0.000000,0.000000 0.000000,0.000000 0.000000,0.000000 0.000000,25.000000 0.000000,0.000000 0.000000,-25.000000-25.000000,0.000000 0.000000,25.000000 25.000000,0.000000 0.000000,0.000000-25.000000,0.000000 0.000000,50.000000 0.000000,0.000000 0.000000,-50.000000 0.000000,0.000000 0.000000,75.000000-25.000000,0.000000 0.000000,-100.000000 50.000000,0.000000 0.000000,250.000000-25.000000,0.000000 0.000000,-250.000000 25.000000,0.000000 0.000000,25.000000 0.000000,0.000000 0.000000,0.000000 0.000000,0.000000 0.000000,0.000000 0.000000,0.000000 0.000000,0.000000 0.000000,0.000000 0.000000,0.000000 0.000000,0.000000 0.000000,0.000000 0.000000,0.000000 0.000000,0.000000-25.000000,0.000000 0.000000,0.000000 25.000000,0.000000 0.000000,0.000000 0.000000,0.000000 0.000000,0.000000 0.000000,0.000000 0.000000,0.000000 0.000000,0.000000 0.000000,-25.000000-25.000000,0.000000 0.000000,25.000000 25.000000,0.000000 0.000000,-25.000000 0.000000,0.000000 0.000000,25.000000 0.000000,0.000000 0.000000,-25.000000 0.000000,0.000000 0.000000,0.000000 0.000000,0.000000 0.000000,0.000000 0.000000,0.000000 0.000000,0.000000 0.000000,0.000000 0.000000,-25.000000 25.000000,0.000000 0.000000,-25.000000-25.000000,0.000000 0.000000,-25.000000 50.000000</inkml:trace>
</inkml:ink>
</file>

<file path=ppt/ink/ink6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449.000000 1077.000000,'70.000000'0.000000,"-17.000000"0.000000,0.000000 0.000000,17.000000 0.000000,0.000000-17.000000,0.000000 17.000000,1.000000 0.000000,-1.000000-16.000000,0.000000 16.000000,-17.000000 0.000000,17.000000-17.000000,36.000000 17.000000,-54.000000 0.000000,19.000000-16.000000,-1.000000 16.000000,-17.000000 0.000000,17.000000-17.000000,0.000000-16.000000,-17.000000 33.000000,0.000000-16.000000,34.000000-1.000000,89.000000 17.000000,-123.000000 0.000000,0.000000 0.000000,17.000000-16.000000,18.000000 16.000000,-18.000000 0.000000,-17.000000 0.000000,17.000000 0.000000,-17.000000 0.000000,-1.000000 0.000000,19.000000 0.000000,-19.000000 0.000000,1.000000 0.000000,0.000000 0.000000,-1.000000 0.000000,1.000000 0.000000,0.000000 0.000000,-1.000000 0.000000,19.000000 0.000000,-1.000000 0.000000,-17.000000-17.000000,-1.000000 17.000000,19.000000-16.000000,-1.000000 16.000000,18.000000 0.000000,-36.000000-17.000000,1.000000 17.000000,0.000000 0.000000,0.000000 0.000000,-1.000000 0.000000,1.000000 0.000000,0.000000 0.000000,-1.000000 0.000000,1.000000 0.000000,0.000000 0.000000,17.000000 0.000000,-17.000000 0.000000,0.000000 0.000000,-1.000000 0.000000,1.000000 0.000000,0.000000 0.000000,-1.000000-16.000000,1.000000 16.000000,0.000000 0.000000,-1.000000 0.000000</inkml:trace>
</inkml:ink>
</file>

<file path=ppt/ink/ink67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2:3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79500.000000 61400.000000,'0.000000'-50.000000,"25.000000"25.000000,0.000000 0.000000,50.000000 25.000000,0.000000 0.000000,50.000000-25.000000,0.000000 0.000000,25.000000 25.000000,0.000000 0.000000,0.000000-25.000000,0.000000 0.000000,0.000000 25.000000,0.000000 0.000000,25.000000 0.000000,0.000000 0.000000,-50.000000 0.000000,0.000000 0.000000,-75.000000 0.000000,0.000000 0.000000,75.000000 0.000000,0.000000 0.000000,-75.000000 0.000000,0.000000 0.000000,100.000000-25.000000,0.000000 0.000000,0.000000 0.000000,0.000000 0.000000,0.000000 0.000000,0.000000 0.000000,-25.000000-25.000000,0.000000 0.000000,25.000000 25.000000,0.000000 0.000000,0.000000 0.000000,0.000000 0.000000,-75.000000 25.000000,0.000000 0.000000,-50.000000 0.000000,0.000000 0.000000,25.000000 25.000000,0.000000 0.000000,-25.000000 0.000000,0.000000 0.000000,75.000000 0.000000,0.000000 0.000000,25.000000-25.000000,0.000000 0.000000,0.000000 0.000000,0.000000 0.000000,0.000000 0.000000,0.000000 0.000000,25.000000 0.000000,0.000000 0.000000,50.000000-25.000000,0.000000 0.000000,-25.000000 0.000000,0.000000 0.000000,-125.000000 25.000000,0.000000 0.000000,-25.000000 0.000000,0.000000 0.000000,-25.000000-25.000000</inkml:trace>
</inkml:ink>
</file>

<file path=ppt/ink/ink67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2:52:4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89050.000000 61850.000000,'-100.000000'0.000000,"75.000000"0.000000,0.000000 0.000000,50.000000 0.000000,0.000000 0.000000,0.000000 0.000000,0.000000 0.000000,75.000000-25.000000,0.000000 0.000000,25.000000 25.000000,0.000000 0.000000,-75.000000 0.000000,0.000000 0.000000,175.000000-50.000000,0.000000 0.000000,0.000000 0.000000,0.000000 0.000000,25.000000 25.000000,0.000000 0.000000,-25.000000 0.000000,0.000000 0.000000,0.000000 0.000000,0.000000 0.000000,-25.000000 0.000000,0.000000 0.000000,-50.000000 50.000000,0.000000 0.000000,-75.000000 0.000000,0.000000 0.000000,-50.000000 0.000000,0.000000 0.000000,50.000000 25.000000,0.000000 0.000000,-50.000000-50.000000,0.000000 0.000000,150.000000 0.000000,0.000000 0.000000,0.000000-25.000000,0.000000 0.000000,25.000000-75.000000,0.000000 0.000000,0.000000 0.000000,0.000000 0.000000,25.000000 25.000000,0.000000 0.000000,-25.000000 50.000000,0.000000 0.000000,-25.000000 0.000000,0.000000 0.000000,-75.000000 75.000000,0.000000 0.000000,-50.000000-25.000000,0.000000 0.000000,75.000000 25.000000,0.000000 0.000000,-75.000000-25.000000,0.000000 0.000000,150.000000 0.000000,0.000000 0.000000,25.000000-25.000000,0.000000 0.000000,25.000000-25.000000,0.000000 0.000000,25.000000-25.000000,0.000000 0.000000,50.000000 0.000000,0.000000 0.000000,50.000000 0.000000,0.000000 0.000000,-25.000000 25.000000,0.000000 0.000000,-150.000000 25.000000,0.000000 0.000000,-150.000000 0.000000,0.000000 0.000000,50.000000 0.000000,0.000000 0.000000,-75.000000 0.000000,0.000000 0.000000,25.000000 25.000000,0.000000 0.000000,-75.000000-50.000000</inkml:trace>
</inkml:ink>
</file>

<file path=ppt/ink/ink67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0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67350.000000 28400.000000,'0.000000'-50.000000,"0.000000"25.000000,0.000000 0.000000,25.000000 75.000000,0.000000 0.000000,50.000000 125.000000,0.000000 0.000000,50.000000 75.000000,0.000000 0.000000,0.000000 0.000000,0.000000 0.000000,-25.000000 0.000000,0.000000 0.000000,-25.000000-100.000000,0.000000 0.000000,-50.000000-100.000000,0.000000 0.000000,50.000000 75.000000,0.000000 0.000000,-75.000000-100.000000,0.000000 0.000000,50.000000 75.000000,0.000000 0.000000,-50.000000-75.000000,0.000000 0.000000,25.000000 50.000000,0.000000 0.000000,0.000000-25.000000,0.000000 0.000000,-75.000000-125.000000,0.000000 0.000000,50.000000 50.000000,0.000000 0.000000,-50.000000-75.000000,0.000000 0.000000,25.000000 50.000000</inkml:trace>
</inkml:ink>
</file>

<file path=ppt/ink/ink67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68050.000000 28600.000000,'-50.000000'0.000000,"100.000000"25.000000,0.000000 0.000000,75.000000-25.000000,0.000000 0.000000,25.000000 0.000000,0.000000 0.000000,-100.000000 0.000000,0.000000 0.000000,175.000000-50.000000,0.000000 0.000000,-25.000000 0.000000,0.000000 0.000000,-150.000000 25.000000,0.000000 0.000000,125.000000-25.000000,0.000000 0.000000,-50.000000 50.000000,0.000000 0.000000,-75.000000 0.000000,0.000000 0.000000,0.000000 50.000000,0.000000 0.000000,0.000000 25.000000,0.000000 0.000000,-50.000000 25.000000,0.000000 0.000000,-50.000000 50.000000,0.000000 0.000000,25.000000-100.000000,0.000000 0.000000,-100.000000 225.000000,0.000000 0.000000,-25.000000 25.000000,0.000000 0.000000,50.000000-25.000000,0.000000 0.000000,0.000000-100.000000,0.000000 0.000000,75.000000-125.000000,0.000000 0.000000,25.000000-25.000000,0.000000 0.000000,0.000000-125.000000,0.000000 0.000000,25.000000-25.000000,0.000000 0.000000,-25.000000 100.000000,0.000000 0.000000,0.000000-25.000000</inkml:trace>
</inkml:ink>
</file>

<file path=ppt/ink/ink674.xml><?xml version="1.0" encoding="utf-8"?>
<inkml:ink xmlns:inkml="http://www.w3.org/2003/InkML">
  <annotation type="ScanImages2ExtractSignatures">1</annotation>
  <annotation type="ScanImagesWidth">-605974248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68350.000000 31200.000000,'-150.000000'100.000000,"250.000000"-100.000000,0.000000 0.000000,-75.000000 0.000000,0.000000 0.000000,150.000000-50.000000,0.000000 0.000000,-100.000000 25.000000,0.000000 0.000000,175.000000-75.000000,0.000000 0.000000,-50.000000 25.000000,0.000000 0.000000,-125.000000 50.000000,0.000000 0.000000,-50.000000 25.000000,0.000000 0.000000,-50.000000 0.000000,0.000000 0.000000,25.000000-25.000000,0.000000 0.000000,-25.000000 0.000000</inkml:trace>
</inkml:ink>
</file>

<file path=ppt/ink/ink675.xml><?xml version="1.0" encoding="utf-8"?>
<inkml:ink xmlns:inkml="http://www.w3.org/2003/InkML">
  <annotation type="ScanImages2ExtractSignatures">1</annotation>
  <annotation type="ScanImagesWidth">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0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73000.000000 26200.000000,'0.000000'100.000000,"25.000000"-50.000000,0.000000 0.000000,0.000000-25.000000,0.000000 0.000000,75.000000 75.000000,0.000000 0.000000,0.000000-50.000000,0.000000 0.000000,0.000000-25.000000,0.000000 0.000000,-75.000000 0.000000,0.000000 0.000000,0.000000-25.000000,0.000000 0.000000,-50.000000 25.000000</inkml:trace>
</inkml:ink>
</file>

<file path=ppt/ink/ink67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0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72600.000000 28550.000000,'-50.000000'0.000000,"25.000000"0.000000,0.000000 0.000000,50.000000 0.000000,0.000000 0.000000,25.000000 0.000000,0.000000 0.000000,0.000000 25.000000,0.000000 0.000000,-25.000000-25.000000,0.000000 0.000000,25.000000 0.000000,0.000000 0.000000,0.000000 25.000000,0.000000 0.000000,-25.000000 0.000000,0.000000 0.000000,0.000000 0.000000,0.000000 0.000000,25.000000 25.000000,0.000000 0.000000,-25.000000 75.000000,0.000000 0.000000,-25.000000 50.000000,0.000000 0.000000,0.000000 50.000000,0.000000 0.000000,0.000000-50.000000,0.000000 0.000000,-25.000000-100.000000,0.000000 0.000000,25.000000 100.000000,0.000000 0.000000,0.000000-150.000000,0.000000 0.000000,0.000000 75.000000,0.000000 0.000000,0.000000-75.000000,0.000000 0.000000,50.000000-100.000000,0.000000 0.000000,25.000000-225.000000,0.000000 0.000000,25.000000-50.000000,0.000000 0.000000,-25.000000 175.000000,0.000000 0.000000,-25.000000 75.000000</inkml:trace>
</inkml:ink>
</file>

<file path=ppt/ink/ink67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75150.000000 25250.000000,'-100.000000'0.000000,"75.000000"0.000000,0.000000 0.000000,50.000000 25.000000,0.000000 0.000000,75.000000 25.000000,0.000000 0.000000,25.000000 0.000000,0.000000 0.000000,0.000000-25.000000,0.000000 0.000000,-25.000000 50.000000,0.000000 0.000000,-50.000000 0.000000,0.000000 0.000000,-50.000000 25.000000,0.000000 0.000000,-125.000000 200.000000,0.000000 0.000000,25.000000-50.000000,0.000000 0.000000,75.000000-175.000000,0.000000 0.000000,-125.000000 250.000000,0.000000 0.000000,25.000000-25.000000,0.000000 0.000000,50.000000-150.000000,0.000000 0.000000,75.000000-100.000000,0.000000 0.000000,0.000000-25.000000,0.000000 0.000000,0.000000-75.000000,0.000000 0.000000,25.000000-50.000000,0.000000 0.000000,-25.000000 75.000000,0.000000 0.000000,25.000000-100.000000,0.000000 0.000000,0.000000 75.000000</inkml:trace>
</inkml:ink>
</file>

<file path=ppt/ink/ink67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0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74700.000000 27200.000000,'-50.000000'0.000000,"25.000000"0.000000,0.000000 0.000000,0.000000 25.000000,0.000000 0.000000,75.000000 0.000000,0.000000 0.000000,75.000000-25.000000,0.000000 0.000000,50.000000 0.000000,0.000000 0.000000,50.000000-50.000000,0.000000 0.000000,-25.000000 25.000000,0.000000 0.000000,-25.000000 0.000000,0.000000 0.000000,-100.000000 25.000000,0.000000 0.000000,-25.000000 0.000000,0.000000 0.000000,0.000000 0.000000,0.000000 0.000000,-25.000000 0.000000,0.000000 0.000000,-25.000000 25.000000,0.000000 0.000000,-25.000000 50.000000,0.000000 0.000000,-25.000000-25.000000,0.000000 0.000000,25.000000-25.000000,0.000000 0.000000,-25.000000 50.000000,0.000000 0.000000,25.000000-50.000000,0.000000 0.000000,-50.000000 125.000000,0.000000 0.000000,-25.000000-25.000000,0.000000 0.000000,75.000000-75.000000,0.000000 0.000000,-75.000000 100.000000,0.000000 0.000000,50.000000-50.000000,0.000000 0.000000,25.000000-50.000000,0.000000 0.000000,50.000000-150.000000,0.000000 0.000000,25.000000-25.000000,0.000000 0.000000,-25.000000 75.000000</inkml:trace>
</inkml:ink>
</file>

<file path=ppt/ink/ink67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0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73250.000000 29400.000000,'-50.000000'50.000000,"25.000000"-50.000000,0.000000 0.000000,100.000000 0.000000,0.000000 0.000000,125.000000-25.000000,0.000000 0.000000,125.000000-50.000000,0.000000 0.000000,-25.000000 0.000000,0.000000 0.000000,150.000000-25.000000,0.000000 0.000000,-200.000000 50.000000,0.000000 0.000000,-175.000000 25.000000,0.000000 0.000000,225.000000 0.000000,0.000000 0.000000,-75.000000 0.000000,0.000000 0.000000,-100.000000 0.000000,0.000000 0.000000,-75.000000 25.000000,0.000000 0.000000,-75.000000 0.000000,0.000000 0.000000,-50.000000 0.000000,0.000000 0.000000,25.000000 25.000000,0.000000 0.000000,-25.000000 25.000000</inkml:trace>
</inkml:ink>
</file>

<file path=ppt/ink/ink68.xml><?xml version="1.0" encoding="utf-8"?>
<inkml:ink xmlns:inkml="http://www.w3.org/2003/InkML">
  <annotation type="ScanImages2ExtractSignatures">1</annotation>
  <annotation type="ScanImagesWidth">3145760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301.000000 855.000000,'52.000000'0.000000,"1.000000"0.000000,17.000000 16.000000,0.000000 0.000000,0.000000-16.000000,0.000000 16.000000,0.000000 0.000000,0.000000 0.000000,0.000000-16.000000,-18.000000 0.000000,18.000000 15.000000,0.000000-15.000000,0.000000 0.000000,0.000000 16.000000,0.000000-16.000000,-18.000000 0.000000,1.000000 0.000000,-1.000000 0.000000,1.000000 0.000000,-1.000000 0.000000,18.000000 0.000000,-18.000000 0.000000,18.000000 0.000000,-17.000000 0.000000,-1.000000 0.000000,18.000000 0.000000,-17.000000 0.000000,-1.000000 16.000000,1.000000-16.000000,-1.000000 16.000000,1.000000-16.000000,-1.000000 0.000000,1.000000 0.000000</inkml:trace>
</inkml:ink>
</file>

<file path=ppt/ink/ink68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0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75150.000000 30050.000000,'0.000000'100.000000,"25.000000"75.000000,0.000000 0.000000,0.000000-25.000000,0.000000 0.000000,-25.000000-100.000000,0.000000 0.000000,0.000000 125.000000,0.000000 0.000000,25.000000-50.000000,0.000000 0.000000,-25.000000-100.000000,0.000000 0.000000,0.000000 50.000000,0.000000 0.000000,0.000000-25.000000,0.000000 0.000000,0.000000-25.000000,0.000000 0.000000,0.000000-50.000000,0.000000 0.000000,0.000000-25.000000,0.000000 0.000000,-25.000000 25.000000,0.000000 0.000000,25.000000 0.000000,0.000000 0.000000,0.000000-25.000000,0.000000 0.000000,-25.000000 25.000000</inkml:trace>
</inkml:ink>
</file>

<file path=ppt/ink/ink68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75200.000000 30650.000000,'50.000000'0.000000,"50.000000"-50.000000,0.000000 0.000000,100.000000 0.000000,0.000000 0.000000,25.000000 25.000000,0.000000 0.000000,-100.000000 0.000000,0.000000 0.000000,-75.000000 25.000000,0.000000 0.000000,50.000000 0.000000,0.000000 0.000000,-75.000000 0.000000,0.000000 0.000000,-25.000000 50.000000,0.000000 0.000000,-100.000000 75.000000,0.000000 0.000000,0.000000 0.000000,0.000000 0.000000,0.000000-25.000000,0.000000 0.000000,0.000000-25.000000,0.000000 0.000000,25.000000-50.000000,0.000000 0.000000,25.000000 0.000000,0.000000 0.000000,25.000000-25.000000,0.000000 0.000000,-25.000000 25.000000,0.000000 0.000000,0.000000-25.000000,0.000000 0.000000,0.000000 0.000000,0.000000 0.000000,0.000000 25.000000,0.000000 0.000000,25.000000 0.000000,0.000000 0.000000,0.000000-25.000000,0.000000 0.000000,75.000000 0.000000,0.000000 0.000000,25.000000 0.000000,0.000000 0.000000,-50.000000 0.000000,0.000000 0.000000,75.000000-25.000000,0.000000 0.000000,-75.000000 25.000000,0.000000 0.000000,100.000000-25.000000,0.000000 0.000000,-25.000000 0.000000,0.000000 0.000000,-25.000000 0.000000,0.000000 0.000000,-25.000000 0.000000,0.000000 0.000000,-25.000000 25.000000,0.000000 0.000000,0.000000 0.000000,0.000000 0.000000,0.000000 0.000000,0.000000 0.000000,0.000000 0.000000,0.000000 0.000000,0.000000 0.000000,0.000000 0.000000,0.000000 0.000000,0.000000 0.000000,-50.000000 0.000000,0.000000 0.000000,0.000000 0.000000,0.000000 0.000000,0.000000 0.000000,0.000000 0.000000,0.000000-50.000000</inkml:trace>
</inkml:ink>
</file>

<file path=ppt/ink/ink68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1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13800.000000 8050.000000,'-50.000000'0.000000,"25.000000"0.000000,0.000000 0.000000,75.000000-25.000000</inkml:trace>
</inkml:ink>
</file>

<file path=ppt/ink/ink68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2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13600.000000 8400.000000,'50.000000'100.000000,"-25.000000"-100.000000,0.000000 0.000000,0.000000 25.000000,0.000000 0.000000,50.000000-25.000000,0.000000 0.000000,-50.000000 0.000000,0.000000 0.000000,25.000000 0.000000,0.000000 0.000000,75.000000 0.000000,0.000000 0.000000,200.000000-75.000000,0.000000 0.000000,100.000000 0.000000,0.000000 0.000000,-325.000000 75.000000,0.000000 0.000000,0.000000-25.000000,0.000000 0.000000,125.000000 0.000000,0.000000 0.000000,-25.000000-25.000000,0.000000 0.000000,-100.000000 50.000000,0.000000 0.000000,25.000000-25.000000,0.000000 0.000000,-25.000000 0.000000,0.000000 0.000000,0.000000 25.000000,0.000000 0.000000,0.000000-25.000000,0.000000 0.000000,0.000000 25.000000,0.000000 0.000000,-25.000000-25.000000,0.000000 0.000000,25.000000 25.000000,0.000000 0.000000,0.000000 0.000000,0.000000 0.000000,0.000000 0.000000,0.000000 0.000000,-25.000000 0.000000,0.000000 0.000000,25.000000 0.000000,0.000000 0.000000,-25.000000 0.000000,0.000000 0.000000,25.000000 0.000000,0.000000 0.000000,0.000000 0.000000,0.000000 0.000000,0.000000 0.000000,0.000000 0.000000,0.000000 0.000000,0.000000 0.000000,0.000000 0.000000,0.000000 0.000000,25.000000 0.000000,0.000000 0.000000,-25.000000 0.000000,0.000000 0.000000,25.000000 0.000000,0.000000 0.000000,-25.000000-25.000000,0.000000 0.000000,0.000000 0.000000,0.000000 0.000000,275.000000-50.000000,0.000000 0.000000,-250.000000 50.000000,0.000000 0.000000,275.000000-100.000000,0.000000 0.000000,-275.000000 100.000000,0.000000 0.000000,275.000000-75.000000,0.000000 0.000000,-300.000000 75.000000,0.000000 0.000000,25.000000 0.000000,0.000000 0.000000,25.000000 25.000000,0.000000 0.000000,500.000000 75.000000,0.000000 0.000000,-250.000000 50.000000,0.000000 0.000000,125.000000-75.000000,0.000000 0.000000,0.000000 0.000000,0.000000 0.000000,0.000000 0.000000,0.000000 0.000000,-25.000000 0.000000,0.000000 0.000000,-25.000000-25.000000,0.000000 0.000000,-300.000000-25.000000,0.000000 0.000000,250.000000 0.000000,0.000000 0.000000,-275.000000 0.000000,0.000000 0.000000,325.000000-25.000000,0.000000 0.000000,-125.000000 0.000000,0.000000 0.000000,-75.000000-50.000000,0.000000 0.000000,-75.000000-50.000000,0.000000 0.000000,-150.000000 75.000000</inkml:trace>
</inkml:ink>
</file>

<file path=ppt/ink/ink68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2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43450.000000 22600.000000,'-100.000000'50.000000,"100.000000"-25.000000,0.000000 0.000000,-25.000000-25.000000,0.000000 0.000000,125.000000 0.000000,0.000000 0.000000,0.000000 0.000000,0.000000 0.000000,-75.000000-25.000000,0.000000 0.000000,150.000000 0.000000,0.000000 0.000000,75.000000-25.000000,0.000000 0.000000,-25.000000 25.000000,0.000000 0.000000,-175.000000 25.000000,0.000000 0.000000,250.000000-50.000000,0.000000 0.000000,-50.000000 25.000000,0.000000 0.000000,-25.000000 0.000000,0.000000 0.000000,-50.000000 25.000000,0.000000 0.000000,-50.000000 0.000000,0.000000 0.000000,-100.000000 25.000000,0.000000 0.000000,-75.000000-25.000000,0.000000 0.000000,-25.000000-75.000000,0.000000 0.000000,25.000000 0.000000,0.000000 0.000000,25.000000 50.000000</inkml:trace>
</inkml:ink>
</file>

<file path=ppt/ink/ink68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2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48600.000000 19900.000000,'-100.000000'0.000000,"200.000000"0.000000,0.000000 0.000000,200.000000-50.000000,0.000000 0.000000,50.000000-50.000000,0.000000 0.000000,-100.000000 25.000000,0.000000 0.000000,-150.000000 50.000000,0.000000 0.000000,300.000000-50.000000,0.000000 0.000000,-150.000000 25.000000,0.000000 0.000000,-175.000000 25.000000,0.000000 0.000000,200.000000-25.000000,0.000000 0.000000,-125.000000 25.000000,0.000000 0.000000,-100.000000 0.000000,0.000000 0.000000,-100.000000 0.000000,0.000000 0.000000,-50.000000 0.000000,0.000000 0.000000,0.000000 50.000000,0.000000 0.000000,75.000000 0.000000,0.000000 0.000000,-25.000000 25.000000</inkml:trace>
</inkml:ink>
</file>

<file path=ppt/ink/ink68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2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51100.000000 18950.000000,'-100.000000'-100.000000,"75.000000"100.000000,0.000000 0.000000,25.000000-25.000000,0.000000 0.000000,0.000000 50.000000,0.000000 0.000000,50.000000 25.000000,0.000000 0.000000,-25.000000-25.000000,0.000000 0.000000,25.000000 100.000000,0.000000 0.000000,25.000000 25.000000,0.000000 0.000000,-50.000000 25.000000,0.000000 0.000000,0.000000-25.000000,0.000000 0.000000,-25.000000-50.000000,0.000000 0.000000,0.000000-50.000000,0.000000 0.000000,25.000000-50.000000,0.000000 0.000000,0.000000-100.000000,0.000000 0.000000,0.000000 50.000000,0.000000 0.000000,0.000000-25.000000,0.000000 0.000000,0.000000 0.000000</inkml:trace>
</inkml:ink>
</file>

<file path=ppt/ink/ink687.xml><?xml version="1.0" encoding="utf-8"?>
<inkml:ink xmlns:inkml="http://www.w3.org/2003/InkML">
  <annotation type="ScanImages2ExtractSignatures">1</annotation>
  <annotation type="ScanImagesWidth">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2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52450.000000 18850.000000,'50.000000'-100.000000,"0.000000"25.000000,0.000000 0.000000,-50.000000 50.000000,0.000000 0.000000,0.000000 50.000000,0.000000 0.000000,0.000000 0.000000,0.000000 0.000000,0.000000 0.000000,0.000000 0.000000,25.000000 75.000000,0.000000 0.000000,-25.000000-50.000000,0.000000 0.000000,-75.000000 275.000000,0.000000 0.000000,0.000000-25.000000,0.000000 0.000000,-25.000000-50.000000,0.000000 0.000000,75.000000-200.000000,0.000000 0.000000,-25.000000 0.000000</inkml:trace>
</inkml:ink>
</file>

<file path=ppt/ink/ink68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2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50450.000000 22400.000000,'0.000000'50.000000,"-25.000000"-25.000000,0.000000 0.000000,0.000000-25.000000,0.000000 0.000000,0.000000 0.000000,0.000000 0.000000,25.000000 25.000000,0.000000 0.000000,25.000000-25.000000,0.000000 0.000000,75.000000 25.000000,0.000000 0.000000,75.000000-50.000000,0.000000 0.000000,75.000000-75.000000,0.000000 0.000000,0.000000 0.000000,0.000000 0.000000,-50.000000 25.000000,0.000000 0.000000,-150.000000 50.000000,0.000000 0.000000,175.000000-50.000000,0.000000 0.000000,-25.000000 75.000000,0.000000 0.000000,-75.000000 0.000000,0.000000 0.000000,-50.000000 25.000000,0.000000 0.000000,-50.000000 25.000000,0.000000 0.000000,-25.000000 25.000000,0.000000 0.000000,-50.000000 75.000000,0.000000 0.000000,-50.000000 50.000000,0.000000 0.000000,0.000000-50.000000,0.000000 0.000000,-50.000000 125.000000,0.000000 0.000000,75.000000-150.000000,0.000000 0.000000,0.000000-25.000000,0.000000 0.000000,50.000000-75.000000,0.000000 0.000000,-25.000000-75.000000,0.000000 0.000000,25.000000-75.000000,0.000000 0.000000,0.000000-50.000000,0.000000 0.000000,0.000000 50.000000,0.000000 0.000000,25.000000 100.000000,0.000000 0.000000,-50.000000 0.000000</inkml:trace>
</inkml:ink>
</file>

<file path=ppt/ink/ink68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2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51750.000000 23050.000000,'0.000000'-50.000000,"0.000000"25.000000,0.000000 0.000000,0.000000 100.000000,0.000000 0.000000,0.000000 100.000000,0.000000 0.000000,0.000000 100.000000,0.000000 0.000000,0.000000 75.000000,0.000000 0.000000,0.000000 0.000000,0.000000 0.000000,0.000000-100.000000,0.000000 0.000000,0.000000-150.000000,0.000000 0.000000,0.000000 150.000000,0.000000 0.000000,0.000000-175.000000,0.000000 0.000000,-25.000000 125.000000,0.000000 0.000000,25.000000-150.000000,0.000000 0.000000,-25.000000 125.000000,0.000000 0.000000,25.000000-125.000000,0.000000 0.000000,-25.000000-75.000000,0.000000 0.000000,25.000000-125.000000,0.000000 0.000000,-25.000000-25.000000,0.000000 0.000000,25.000000 50.000000</inkml:trace>
</inkml:ink>
</file>

<file path=ppt/ink/ink69.xml><?xml version="1.0" encoding="utf-8"?>
<inkml:ink xmlns:inkml="http://www.w3.org/2003/InkML">
  <annotation type="ScanImages2ExtractSignatures">1</annotation>
  <annotation type="ScanImagesWidth">1289534608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161.000000 965.000000,'53.000000'0.000000,"-1.000000"0.000000,1.000000 0.000000,0.000000 0.000000,-1.000000 0.000000,1.000000 0.000000,0.000000 0.000000,0.000000 0.000000,-1.000000 0.000000,1.000000 0.000000,17.000000 0.000000,0.000000 0.000000,1.000000 0.000000,-19.000000 0.000000,36.000000 0.000000,-17.000000 0.000000,-19.000000 0.000000,36.000000 0.000000,-18.000000 0.000000,1.000000 16.000000,-19.000000-16.000000,19.000000 0.000000,16.000000 16.000000,-34.000000 0.000000,0.000000-16.000000,17.000000 0.000000,-17.000000 16.000000,-1.000000-16.000000,1.000000 16.000000,17.000000-16.000000,-17.000000 15.000000,35.000000-15.000000,-35.000000 16.000000,17.000000-16.000000,-17.000000 0.000000,17.000000 0.000000,-18.000000 0.000000,36.000000 0.000000,-17.000000 0.000000,16.000000 0.000000,-16.000000 0.000000,-1.000000 0.000000,-17.000000 0.000000,-1.000000 0.000000,1.000000 0.000000,0.000000 16.000000,-1.000000 0.000000,1.000000-16.000000,0.000000 0.000000,17.000000 0.000000,-17.000000 0.000000,-1.000000 0.000000,1.000000 0.000000,0.000000 0.000000,0.000000 0.000000,-1.000000 0.000000,1.000000 0.000000,35.000000 0.000000,-36.000000 0.000000,19.000000 0.000000,-19.000000 0.000000,19.000000 0.000000,-19.000000 0.000000,1.000000 0.000000,0.000000 0.000000,-1.000000 0.000000</inkml:trace>
</inkml:ink>
</file>

<file path=ppt/ink/ink69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2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57150.000000 20450.000000,'-50.000000'0.000000,"25.000000"0.000000,0.000000 0.000000,0.000000 0.000000,0.000000 0.000000,50.000000 25.000000,0.000000 0.000000,75.000000 75.000000,0.000000 0.000000,25.000000-50.000000,0.000000 0.000000,-100.000000-25.000000,0.000000 0.000000,75.000000 25.000000,0.000000 0.000000,-50.000000-50.000000,0.000000 0.000000,0.000000 25.000000,0.000000 0.000000,-25.000000 0.000000,0.000000 0.000000,-50.000000-25.000000,0.000000 0.000000,-25.000000 0.000000,0.000000 0.000000,0.000000 0.000000</inkml:trace>
</inkml:ink>
</file>

<file path=ppt/ink/ink69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2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56500.000000 22550.000000,'-50.000000'100.000000,"25.000000"-75.000000,0.000000 0.000000,25.000000 0.000000,0.000000 0.000000,25.000000 0.000000,0.000000 0.000000,50.000000-25.000000,0.000000 0.000000,25.000000-50.000000,0.000000 0.000000,-75.000000 50.000000,0.000000 0.000000,75.000000-75.000000,0.000000 0.000000,-75.000000 75.000000,0.000000 0.000000,75.000000-75.000000,0.000000 0.000000,-50.000000 50.000000,0.000000 0.000000,0.000000 25.000000,0.000000 0.000000,-25.000000 0.000000,0.000000 0.000000,-25.000000 100.000000,0.000000 0.000000,25.000000 75.000000,0.000000 0.000000,-50.000000 100.000000,0.000000 0.000000,0.000000-100.000000,0.000000 0.000000,25.000000-100.000000,0.000000 0.000000,0.000000 100.000000,0.000000 0.000000,25.000000-100.000000,0.000000 0.000000,0.000000-50.000000,0.000000 0.000000,25.000000-75.000000,0.000000 0.000000,75.000000-275.000000,0.000000 0.000000,25.000000-125.000000,0.000000 0.000000,25.000000 100.000000,0.000000 0.000000,-125.000000 225.000000</inkml:trace>
</inkml:ink>
</file>

<file path=ppt/ink/ink69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2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59050.000000 19300.000000,'-50.000000'-50.000000,"50.000000"25.000000,0.000000 0.000000,0.000000 0.000000,0.000000 0.000000,25.000000 150.000000,0.000000 0.000000,25.000000 100.000000,0.000000 0.000000,0.000000 50.000000,0.000000 0.000000,-25.000000 0.000000,0.000000 0.000000,-25.000000-25.000000,0.000000 0.000000,0.000000-100.000000,0.000000 0.000000,0.000000-100.000000,0.000000 0.000000,0.000000 25.000000,0.000000 0.000000,0.000000-50.000000,0.000000 0.000000,0.000000 0.000000,0.000000 0.000000,0.000000-75.000000,0.000000 0.000000,0.000000-125.000000,0.000000 0.000000,50.000000-25.000000,0.000000 0.000000,-25.000000 150.000000,0.000000 0.000000,25.000000 0.000000</inkml:trace>
</inkml:ink>
</file>

<file path=ppt/ink/ink69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3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59600.000000 19850.000000,'-100.000000'0.000000,"75.000000"0.000000,0.000000 0.000000,100.000000 0.000000,0.000000 0.000000,50.000000-25.000000,0.000000 0.000000,-75.000000 0.000000,0.000000 0.000000,175.000000-25.000000,0.000000 0.000000,25.000000 25.000000,0.000000 0.000000,-100.000000 25.000000,0.000000 0.000000,-100.000000-25.000000,0.000000 0.000000,0.000000 25.000000,0.000000 0.000000,0.000000 0.000000,0.000000 0.000000,-25.000000 0.000000,0.000000 0.000000,25.000000 0.000000,0.000000 0.000000,-25.000000 0.000000,0.000000 0.000000,25.000000 0.000000,0.000000 0.000000,-25.000000 0.000000,0.000000 0.000000,0.000000 0.000000,0.000000 0.000000,0.000000 0.000000,0.000000 0.000000,0.000000 25.000000,0.000000 0.000000,0.000000 0.000000,0.000000 0.000000,-50.000000 75.000000,0.000000 0.000000,0.000000-50.000000,0.000000 0.000000,-50.000000 100.000000,0.000000 0.000000,50.000000-100.000000,0.000000 0.000000,-75.000000 125.000000,0.000000 0.000000,75.000000-100.000000,0.000000 0.000000,-50.000000 75.000000,0.000000 0.000000,50.000000-75.000000,0.000000 0.000000,0.000000-25.000000,0.000000 0.000000,0.000000 50.000000,0.000000 0.000000,0.000000-75.000000,0.000000 0.000000,0.000000 25.000000,0.000000 0.000000,25.000000-25.000000,0.000000 0.000000,0.000000 0.000000,0.000000 0.000000,-25.000000-25.000000,0.000000 0.000000,25.000000 25.000000,0.000000 0.000000,0.000000-50.000000,0.000000 0.000000,0.000000 0.000000,0.000000 0.000000,0.000000 0.000000,0.000000 0.000000,0.000000 0.000000,0.000000 0.000000,0.000000-25.000000,0.000000 0.000000,25.000000 25.000000,0.000000 0.000000,-25.000000-25.000000,0.000000 0.000000,0.000000 0.000000,0.000000 0.000000,0.000000 25.000000,0.000000 0.000000,0.000000-25.000000,0.000000 0.000000,0.000000 25.000000,0.000000 0.000000,0.000000 0.000000,0.000000 0.000000,0.000000 0.000000,0.000000 0.000000,0.000000 0.000000</inkml:trace>
</inkml:ink>
</file>

<file path=ppt/ink/ink69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3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59850.000000 20800.000000,'-50.000000'0.000000,"25.000000"0.000000,0.000000 0.000000,0.000000 0.000000,0.000000 0.000000,25.000000 25.000000,0.000000 0.000000,50.000000-25.000000,0.000000 0.000000,0.000000 0.000000,0.000000 0.000000,-25.000000 0.000000,0.000000 0.000000,25.000000 0.000000,0.000000 0.000000,0.000000 0.000000,0.000000 0.000000,-25.000000 0.000000,0.000000 0.000000,25.000000 0.000000,0.000000 0.000000,0.000000 0.000000,0.000000 0.000000,0.000000 0.000000,0.000000 0.000000,0.000000 0.000000,0.000000 0.000000,0.000000 0.000000,0.000000 0.000000,0.000000 0.000000,0.000000 0.000000,0.000000 0.000000,0.000000 0.000000,-25.000000 0.000000,0.000000 0.000000,25.000000-25.000000,0.000000 0.000000,-25.000000 25.000000,0.000000 0.000000,0.000000 0.000000,0.000000 0.000000,0.000000 0.000000,0.000000 0.000000,0.000000 0.000000,0.000000 0.000000,0.000000 0.000000,0.000000 0.000000,-75.000000 0.000000</inkml:trace>
</inkml:ink>
</file>

<file path=ppt/ink/ink69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3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59750.000000 21950.000000,'-50.000000'0.000000,"75.000000"0.000000,0.000000 0.000000,25.000000 0.000000,0.000000 0.000000,-25.000000 0.000000,0.000000 0.000000,25.000000 0.000000,0.000000 0.000000,0.000000 0.000000,0.000000 0.000000,-25.000000 0.000000,0.000000 0.000000,25.000000 0.000000,0.000000 0.000000,25.000000-25.000000,0.000000 0.000000,-25.000000 25.000000,0.000000 0.000000,0.000000 0.000000,0.000000 0.000000,0.000000-25.000000,0.000000 0.000000,0.000000 25.000000,0.000000 0.000000,0.000000 0.000000,0.000000 0.000000,-25.000000-25.000000,0.000000 0.000000,25.000000 25.000000,0.000000 0.000000,-25.000000 0.000000,0.000000 0.000000,0.000000 0.000000,0.000000 0.000000,0.000000-25.000000,0.000000 0.000000,0.000000 25.000000,0.000000 0.000000,-25.000000 25.000000,0.000000 0.000000,0.000000 0.000000,0.000000 0.000000,-25.000000 0.000000,0.000000 0.000000,0.000000 0.000000,0.000000 0.000000,0.000000 25.000000,0.000000 0.000000,-25.000000 0.000000</inkml:trace>
</inkml:ink>
</file>

<file path=ppt/ink/ink69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3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58900.000000 23250.000000,'-150.000000'50.000000,"100.000000"-25.000000,0.000000 0.000000,25.000000-25.000000,0.000000 0.000000,25.000000-25.000000,0.000000 0.000000,25.000000 0.000000,0.000000 0.000000,0.000000 25.000000,0.000000 0.000000,0.000000 0.000000,0.000000 0.000000,0.000000-25.000000,0.000000 0.000000,25.000000 25.000000,0.000000 0.000000,25.000000-25.000000,0.000000 0.000000,-25.000000 25.000000,0.000000 0.000000,25.000000-25.000000,0.000000 0.000000,0.000000 25.000000,0.000000 0.000000,0.000000-25.000000,0.000000 0.000000,0.000000 25.000000,0.000000 0.000000,0.000000-25.000000,0.000000 0.000000,75.000000 0.000000,0.000000 0.000000,-50.000000 0.000000,0.000000 0.000000,-25.000000 25.000000,0.000000 0.000000,0.000000-25.000000,0.000000 0.000000,25.000000 0.000000,0.000000 0.000000,-25.000000 0.000000,0.000000 0.000000,0.000000 25.000000,0.000000 0.000000,0.000000-25.000000,0.000000 0.000000,0.000000 25.000000,0.000000 0.000000,0.000000-25.000000,0.000000 0.000000,0.000000 0.000000,0.000000 0.000000,0.000000 25.000000,0.000000 0.000000,-25.000000 0.000000,0.000000 0.000000,25.000000-25.000000,0.000000 0.000000,-25.000000 25.000000,0.000000 0.000000,0.000000 0.000000,0.000000 0.000000,-25.000000-25.000000,0.000000 0.000000,0.000000 25.000000,0.000000 0.000000,25.000000 0.000000,0.000000 0.000000,-25.000000-25.000000,0.000000 0.000000,0.000000 25.000000,0.000000 0.000000,-50.000000 0.000000,0.000000 0.000000,0.000000-25.000000,0.000000 0.000000,0.000000 25.000000,0.000000 0.000000,0.000000 0.000000,0.000000 0.000000,-25.000000 0.000000,0.000000 0.000000,25.000000 0.000000,0.000000 0.000000,0.000000 0.000000,0.000000 0.000000,-25.000000 25.000000</inkml:trace>
</inkml:ink>
</file>

<file path=ppt/ink/ink69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3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60950.000000 20950.000000,'-50.000000'-50.000000,"50.000000"25.000000,0.000000 0.000000,0.000000 0.000000,0.000000 0.000000,-25.000000 0.000000,0.000000 0.000000,25.000000 0.000000,0.000000 0.000000,-25.000000 125.000000,0.000000 0.000000,25.000000-50.000000,0.000000 0.000000,0.000000 100.000000,0.000000 0.000000,0.000000-75.000000,0.000000 0.000000,0.000000 150.000000,0.000000 0.000000,0.000000-125.000000,0.000000 0.000000,0.000000 275.000000,0.000000 0.000000,0.000000 25.000000,0.000000 0.000000,0.000000 50.000000,0.000000 0.000000,0.000000-50.000000,0.000000 0.000000,25.000000 0.000000,0.000000 0.000000,-25.000000-125.000000,0.000000 0.000000,0.000000-225.000000,0.000000 0.000000,0.000000 125.000000,0.000000 0.000000,0.000000-150.000000,0.000000 0.000000,0.000000 75.000000,0.000000 0.000000,0.000000-75.000000,0.000000 0.000000,0.000000 0.000000,0.000000 0.000000,-25.000000-75.000000,0.000000 0.000000,0.000000-175.000000,0.000000 0.000000,25.000000-125.000000,0.000000 0.000000,0.000000 175.000000,0.000000 0.000000,-25.000000 100.000000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3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60300.000000 23300.000000,'0.000000'-50.000000,"25.000000"25.000000,0.000000 0.000000,-25.000000 50.000000,0.000000 0.000000,-50.000000 75.000000,0.000000 0.000000,0.000000 75.000000,0.000000 0.000000,-50.000000 25.000000,0.000000 0.000000,25.000000-25.000000,0.000000 0.000000,25.000000-125.000000,0.000000 0.000000,-125.000000 175.000000,0.000000 0.000000,25.000000-75.000000,0.000000 0.000000,100.000000-125.000000,0.000000 0.000000,-75.000000 25.000000,0.000000 0.000000,100.000000-50.000000,0.000000 0.000000,-25.000000-100.000000,0.000000 0.000000,50.000000 50.000000,0.000000 0.000000,0.000000 0.000000</inkml:trace>
</inkml:ink>
</file>

<file path=ppt/ink/ink69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3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60800.000000 23500.000000,'50.000000'50.000000,"0.000000"0.000000,0.000000 0.000000,50.000000 0.000000,0.000000 0.000000,-25.000000 0.000000,0.000000 0.000000,-50.000000-25.000000,0.000000 0.000000,0.000000 0.000000,0.000000 0.000000,25.000000 0.000000,0.000000 0.000000,-25.000000 0.000000,0.000000 0.000000,0.000000 0.000000,0.000000 0.000000,25.000000 0.000000,0.000000 0.000000,0.000000 25.000000,0.000000 0.000000,0.000000-25.000000,0.000000 0.000000,0.000000 0.000000,0.000000 0.000000,0.000000 0.000000,0.000000 0.000000,0.000000 25.000000,0.000000 0.000000,0.000000-25.000000,0.000000 0.000000,25.000000 25.000000,0.000000 0.000000,-25.000000-25.000000,0.000000 0.000000,25.000000 25.000000,0.000000 0.000000,-25.000000-25.000000,0.000000 0.000000,0.000000 25.000000,0.000000 0.000000,25.000000-25.000000,0.000000 0.000000,-25.000000 0.000000,0.000000 0.000000,25.000000 25.000000,0.000000 0.000000,-25.000000-25.000000,0.000000 0.000000,150.000000 50.000000,0.000000 0.000000,-75.000000-75.000000,0.000000 0.000000,-100.000000-25.000000,0.000000 0.000000,0.000000-25.000000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213.000000 1198.000000,'70.000000'0.000000,"1.000000"0.000000,-1.000000 0.000000,54.000000 0.000000,-54.000000 16.000000,18.000000-16.000000,0.000000 17.000000,0.000000-17.000000,0.000000 0.000000,-35.000000 0.000000,18.000000 0.000000,-18.000000 0.000000,-1.000000 0.000000,1.000000 0.000000,0.000000 0.000000,18.000000 0.000000,-19.000000 0.000000,1.000000 0.000000,35.000000 0.000000,-17.000000 0.000000,17.000000 0.000000,-18.000000 0.000000,-17.000000 0.000000,35.000000 0.000000,-35.000000 0.000000,18.000000 0.000000,-1.000000 0.000000,-17.000000 0.000000,0.000000 0.000000,0.000000 0.000000,17.000000 0.000000,-17.000000 0.000000,0.000000 0.000000,0.000000 0.000000,-1.000000 0.000000,1.000000 0.000000,18.000000 0.000000,-1.000000 0.000000,1.000000 0.000000,-19.000000 0.000000,19.000000 0.000000,-1.000000-17.000000,-17.000000 1.000000,0.000000 16.000000,17.000000 0.000000,1.000000 0.000000,-18.000000 0.000000,17.000000-17.000000,-17.000000 17.000000,0.000000 0.000000,0.000000-17.000000,17.000000 17.000000,-17.000000 0.000000,0.000000-34.000000,35.000000 34.000000,-35.000000 0.000000,17.000000-16.000000,18.000000 16.000000,-35.000000-17.000000,0.000000 17.000000,17.000000-17.000000,-17.000000 17.000000,0.000000-17.000000,0.000000 17.000000,17.000000-17.000000,-17.000000 17.000000,0.000000 0.000000,35.000000-16.000000,-35.000000 16.000000,0.000000 0.000000,17.000000 0.000000,-17.000000 0.000000,18.000000-17.000000,-1.000000 17.000000,-17.000000 0.000000,0.000000 0.000000,0.000000 0.000000,0.000000 0.000000,-1.000000 0.000000,1.000000 0.000000,18.000000 0.000000,-18.000000 0.000000,-1.000000 0.000000,1.000000 0.000000,18.000000 0.000000,-1.000000 0.000000,-17.000000 0.000000,35.000000 0.000000,-35.000000 0.000000,35.000000 0.000000,0.000000 0.000000,-18.000000 0.000000,-17.000000 0.000000,0.000000 0.000000,0.000000 0.000000,35.000000 0.000000,-17.000000 0.000000,-19.000000 0.000000,19.000000 0.000000,-18.000000 0.000000,0.000000 0.000000,35.000000 0.000000,-36.000000 0.000000,1.000000 0.000000,0.000000 0.000000,0.000000 0.000000,17.000000 0.000000,-17.000000 0.000000,18.000000 0.000000,-18.000000 0.000000,17.000000 0.000000,0.000000 0.000000,1.000000 0.000000,-18.000000 0.000000,17.000000 0.000000,1.000000 0.000000,-18.000000 0.000000,17.000000-17.000000,-17.000000 17.000000,0.000000-17.000000,0.000000 17.000000,17.000000 0.000000,-17.000000 0.000000,0.000000 0.000000,0.000000 0.000000,-1.000000 0.000000,1.000000 0.000000,0.000000 0.000000,0.000000 0.000000,0.000000 0.000000,0.000000 0.000000,-1.000000 0.000000,19.000000-17.000000,-1.000000 17.000000,1.000000-16.000000,-1.000000-1.000000,1.000000 17.000000,17.000000 0.000000,-35.000000 0.000000,17.000000-17.000000,1.000000 17.000000,-19.000000 0.000000,19.000000 0.000000,17.000000 0.000000,-35.000000 0.000000,52.000000 0.000000,-16.000000 0.000000,-37.000000 0.000000,36.000000 0.000000,1.000000 0.000000,-19.000000 0.000000,-17.000000 0.000000,17.000000 0.000000,-17.000000 0.000000,0.000000 0.000000,0.000000 0.000000,0.000000 0.000000,0.000000 0.000000,17.000000 0.000000,-17.000000 0.000000,17.000000 0.000000,1.000000 0.000000,-18.000000 17.000000,-1.000000 0.000000,1.000000-1.000000,0.000000-16.000000,0.000000 0.000000,17.000000 0.000000,1.000000 0.000000,-1.000000 0.000000,1.000000 0.000000,-18.000000 0.000000,17.000000 0.000000,1.000000 0.000000,-1.000000 0.000000,-17.000000 0.000000,17.000000 17.000000,1.000000-17.000000,-1.000000 0.000000,1.000000 17.000000,-18.000000 0.000000,17.000000-17.000000,0.000000 17.000000,19.000000-1.000000,-37.000000-16.000000,36.000000 17.000000,-17.000000 0.000000,-18.000000 0.000000,0.000000 0.000000,-1.000000-17.000000,1.000000 16.000000,0.000000-16.000000,18.000000 0.000000,-19.000000 0.000000,1.000000 0.000000,0.000000 0.000000,0.000000 0.000000,17.000000 0.000000</inkml:trace>
</inkml:ink>
</file>

<file path=ppt/ink/ink70.xml><?xml version="1.0" encoding="utf-8"?>
<inkml:ink xmlns:inkml="http://www.w3.org/2003/InkML">
  <annotation type="ScanImages2ExtractSignatures">1</annotation>
  <annotation type="ScanImagesWidth">340525058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231.000000 992.000000,'51.000000'0.000000,"0.000000"0.000000,0.000000 0.000000,0.000000-13.000000,1.000000 13.000000,-1.000000 0.000000,0.000000-14.000000,0.000000 14.000000,0.000000-13.000000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3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60900.000000 20200.000000,'0.000000'-50.000000,"0.000000"25.000000,0.000000 0.000000,0.000000 0.000000,0.000000 0.000000,0.000000 100.000000,0.000000 0.000000,-25.000000 100.000000,0.000000 0.000000,0.000000 25.000000,0.000000 0.000000,25.000000-50.000000,0.000000 0.000000,0.000000-75.000000</inkml:trace>
</inkml:ink>
</file>

<file path=ppt/ink/ink70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3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43600.000000 35650.000000,'-100.000000'0.000000,"100.000000"25.000000,0.000000 0.000000,50.000000-25.000000,0.000000 0.000000,175.000000 25.000000,0.000000 0.000000,175.000000-75.000000,0.000000 0.000000,75.000000-75.000000,0.000000 0.000000,0.000000 25.000000,0.000000 0.000000,-200.000000 50.000000,0.000000 0.000000,-200.000000 50.000000,0.000000 0.000000,150.000000-25.000000,0.000000 0.000000,-175.000000 25.000000,0.000000 0.000000,-25.000000 0.000000,0.000000 0.000000,-100.000000-25.000000,0.000000 0.000000,-75.000000 50.000000,0.000000 0.000000,125.000000-25.000000,0.000000 0.000000,-50.000000 50.000000</inkml:trace>
</inkml:ink>
</file>

<file path=ppt/ink/ink70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3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45900.000000 34950.000000,'-50.000000'0.000000,"75.000000"25.000000,0.000000 0.000000,50.000000 125.000000,0.000000 0.000000,-25.000000 100.000000,0.000000 0.000000,-50.000000 25.000000,0.000000 0.000000,0.000000-100.000000,0.000000 0.000000,0.000000-125.000000,0.000000 0.000000,0.000000 75.000000,0.000000 0.000000,0.000000-100.000000,0.000000 0.000000,25.000000-75.000000,0.000000 0.000000,25.000000-25.000000</inkml:trace>
</inkml:ink>
</file>

<file path=ppt/ink/ink70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47150.000000 34850.000000,'100.000000'-200.000000,"-50.000000"150.000000,0.000000 0.000000,-50.000000 125.000000,0.000000 0.000000,-25.000000 175.000000,0.000000 0.000000,-25.000000-25.000000,0.000000 0.000000,25.000000-150.000000,0.000000 0.000000,-50.000000 125.000000,0.000000 0.000000,50.000000-125.000000,0.000000 0.000000,-100.000000 150.000000,0.000000 0.000000,75.000000-175.000000</inkml:trace>
</inkml:ink>
</file>

<file path=ppt/ink/ink70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44950.000000 37850.000000,'-50.000000'0.000000,"25.000000"25.000000,0.000000 0.000000,75.000000-25.000000,0.000000 0.000000,100.000000 0.000000,0.000000 0.000000,50.000000-25.000000,0.000000 0.000000,-125.000000 0.000000,0.000000 0.000000,250.000000-75.000000,0.000000 0.000000,0.000000 0.000000,0.000000 0.000000,-125.000000 50.000000,0.000000 0.000000,-125.000000 50.000000,0.000000 0.000000,-50.000000 75.000000,0.000000 0.000000,-125.000000 100.000000,0.000000 0.000000,-75.000000 75.000000,0.000000 0.000000,0.000000-50.000000,0.000000 0.000000,75.000000-75.000000,0.000000 0.000000,25.000000-125.000000,0.000000 0.000000,50.000000 0.000000,0.000000 0.000000,25.000000-25.000000,0.000000 0.000000,-25.000000 25.000000,0.000000 0.000000,25.000000-50.000000,0.000000 0.000000,-25.000000-25.000000,0.000000 0.000000,25.000000 25.000000,0.000000 0.000000,0.000000-25.000000,0.000000 0.000000,0.000000 25.000000,0.000000 0.000000,-25.000000 50.000000,0.000000 0.000000,25.000000 25.000000,0.000000 0.000000,0.000000 25.000000,0.000000 0.000000,0.000000 100.000000,0.000000 0.000000,0.000000-75.000000,0.000000 0.000000,0.000000 225.000000,0.000000 0.000000,-25.000000 75.000000,0.000000 0.000000,0.000000 25.000000,0.000000 0.000000,25.000000-100.000000,0.000000 0.000000,-25.000000-150.000000,0.000000 0.000000,25.000000-125.000000,0.000000 0.000000,-25.000000-75.000000,0.000000 0.000000,25.000000 25.000000,0.000000 0.000000,0.000000-25.000000,0.000000 0.000000,-25.000000-75.000000,0.000000 0.000000,25.000000-175.000000,0.000000 0.000000,0.000000 200.000000</inkml:trace>
</inkml:ink>
</file>

<file path=ppt/ink/ink705.xml><?xml version="1.0" encoding="utf-8"?>
<inkml:ink xmlns:inkml="http://www.w3.org/2003/InkML">
  <annotation type="ScanImages2ExtractSignatures">1</annotation>
  <annotation type="ScanImagesWidth">-2103513928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50500.000000 37100.000000,'-50.000000'-200.000000,"50.000000"150.000000,0.000000 0.000000,-25.000000 50.000000,0.000000 0.000000,75.000000 100.000000,0.000000 0.000000,25.000000 175.000000,0.000000 0.000000,0.000000 75.000000,0.000000 0.000000,-25.000000 25.000000,0.000000 0.000000,-25.000000-175.000000,0.000000 0.000000,-25.000000-150.000000,0.000000 0.000000,25.000000 75.000000,0.000000 0.000000,-25.000000-100.000000,0.000000 0.000000,-25.000000-75.000000,0.000000 0.000000,0.000000-75.000000,0.000000 0.000000,0.000000 0.000000,0.000000 0.000000,50.000000 50.000000</inkml:trace>
</inkml:ink>
</file>

<file path=ppt/ink/ink70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51300.000000 37350.000000,'0.000000'-50.000000,"0.000000"25.000000,0.000000 0.000000,175.000000-25.000000,0.000000 0.000000,-50.000000 25.000000,0.000000 0.000000,-50.000000 0.000000,0.000000 0.000000,100.000000 0.000000,0.000000 0.000000,-125.000000 25.000000,0.000000 0.000000,175.000000-50.000000,0.000000 0.000000,-50.000000 25.000000,0.000000 0.000000,-75.000000 25.000000,0.000000 0.000000,-50.000000 75.000000,0.000000 0.000000,-50.000000 125.000000,0.000000 0.000000,-50.000000 0.000000,0.000000 0.000000,25.000000-100.000000,0.000000 0.000000,-75.000000 250.000000,0.000000 0.000000,50.000000-50.000000,0.000000 0.000000,25.000000-225.000000,0.000000 0.000000,0.000000 100.000000,0.000000 0.000000,25.000000-125.000000,0.000000 0.000000,-25.000000 0.000000,0.000000 0.000000,25.000000-25.000000,0.000000 0.000000,-25.000000-150.000000,0.000000 0.000000,-50.000000-75.000000,0.000000 0.000000,0.000000 0.000000,0.000000 0.000000,50.000000 150.000000,0.000000 0.000000,-25.000000 0.000000</inkml:trace>
</inkml:ink>
</file>

<file path=ppt/ink/ink70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51350.000000 38400.000000,'-150.000000'0.000000,"125.000000"0.000000,0.000000 0.000000,25.000000-25.000000,0.000000 0.000000,75.000000 25.000000,0.000000 0.000000,25.000000 0.000000,0.000000 0.000000,-75.000000 0.000000,0.000000 0.000000,100.000000 0.000000,0.000000 0.000000,-75.000000-25.000000,0.000000 0.000000,100.000000 0.000000,0.000000 0.000000,-50.000000 0.000000,0.000000 0.000000,-50.000000 25.000000,0.000000 0.000000,-75.000000 25.000000,0.000000 0.000000,0.000000 0.000000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51200.000000 39850.000000,'-50.000000'100.000000,"150.000000"-100.000000,0.000000 0.000000,125.000000-25.000000,0.000000 0.000000,0.000000-50.000000,0.000000 0.000000,-50.000000 25.000000,0.000000 0.000000,-150.000000 50.000000,0.000000 0.000000,100.000000-50.000000,0.000000 0.000000,-100.000000 25.000000,0.000000 0.000000,-25.000000-25.000000</inkml:trace>
</inkml:ink>
</file>

<file path=ppt/ink/ink70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44450.000000 30250.000000,'0.000000'-50.000000,"25.000000"50.000000,0.000000 0.000000,0.000000 0.000000,0.000000 0.000000,-25.000000 75.000000,0.000000 0.000000,0.000000-25.000000,0.000000 0.000000,25.000000 0.000000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190.000000 960.000000,'70.000000'17.000000,"-17.000000"-17.000000,0.000000 17.000000,17.000000-17.000000,-17.000000 17.000000,-1.000000-17.000000,1.000000 17.000000,17.000000-17.000000,-17.000000 34.000000,-1.000000-34.000000,19.000000 17.000000,-19.000000-17.000000,19.000000 17.000000,-19.000000 0.000000,19.000000-17.000000,-1.000000 0.000000,0.000000 17.000000,0.000000-17.000000,0.000000 0.000000,1.000000 0.000000,-1.000000 0.000000,0.000000 0.000000,0.000000 0.000000,1.000000 0.000000,-1.000000 0.000000,0.000000 0.000000,0.000000 0.000000,-17.000000 17.000000,0.000000-17.000000,-1.000000 17.000000,19.000000 0.000000,-19.000000-17.000000,19.000000 0.000000,-19.000000 18.000000,18.000000-18.000000,1.000000 0.000000,-1.000000 0.000000,0.000000 0.000000,0.000000 0.000000,-17.000000 0.000000,17.000000 0.000000,1.000000 0.000000,-19.000000 0.000000,18.000000 0.000000,-17.000000 0.000000,0.000000 0.000000,0.000000 0.000000,-1.000000 0.000000,1.000000 0.000000,17.000000 0.000000,-17.000000 0.000000,-1.000000 0.000000,1.000000 0.000000,17.000000 0.000000,-17.000000 0.000000,0.000000 0.000000,-1.000000 0.000000,1.000000 0.000000,0.000000 0.000000,-1.000000-18.000000,-104.000000-16.000000,-18.000000 34.000000,17.000000-17.000000,-53.000000 0.000000,36.000000 0.000000,18.000000 17.000000,-1.000000 0.000000,-17.000000 0.000000,17.000000 17.000000,0.000000 0.000000,1.000000 0.000000,-1.000000 0.000000,0.000000 0.000000,1.000000-17.000000,-1.000000 18.000000,0.000000-1.000000,1.000000 0.000000,-1.000000-17.000000,0.000000 34.000000,1.000000-17.000000,-1.000000 0.000000,-17.000000 0.000000,17.000000-17.000000,0.000000 0.000000,1.000000 0.000000,-1.000000 0.000000,-17.000000 0.000000,17.000000 0.000000,0.000000 0.000000,1.000000 0.000000,-1.000000 0.000000,0.000000 0.000000,1.000000 0.000000,-1.000000 0.000000,0.000000 0.000000,-17.000000 0.000000,17.000000 0.000000,1.000000 0.000000,-1.000000 0.000000,0.000000 0.000000,1.000000 0.000000,-1.000000 17.000000,0.000000-17.000000,1.000000 0.000000,-1.000000 0.000000,0.000000 0.000000,1.000000 0.000000,-1.000000 0.000000,0.000000 0.000000,1.000000 0.000000,-1.000000 0.000000,0.000000 0.000000,0.000000 0.000000,1.000000 17.000000,-1.000000-17.000000,0.000000 17.000000,1.000000 0.000000,-1.000000 0.000000,0.000000-17.000000,1.000000 0.000000,-18.000000 17.000000,17.000000-17.000000</inkml:trace>
</inkml:ink>
</file>

<file path=ppt/ink/ink710.xml><?xml version="1.0" encoding="utf-8"?>
<inkml:ink xmlns:inkml="http://www.w3.org/2003/InkML">
  <annotation type="ScanImages2ExtractSignatures">1</annotation>
  <annotation type="ScanImagesWidth">1748193370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44500.000000 31350.000000,'-100.000000'150.000000,"100.000000"-100.000000,0.000000 0.000000,-25.000000 0.000000,0.000000 0.000000,25.000000 125.000000,0.000000 0.000000,25.000000 0.000000,0.000000 0.000000,-25.000000-100.000000,0.000000 0.000000,0.000000 125.000000,0.000000 0.000000,0.000000-125.000000,0.000000 0.000000,0.000000 125.000000,0.000000 0.000000,-50.000000-125.000000,0.000000 0.000000,0.000000-50.000000,0.000000 0.000000,-50.000000-50.000000,0.000000 0.000000,50.000000-75.000000,0.000000 0.000000,50.000000 50.000000,0.000000 0.000000,0.000000 25.000000,0.000000 0.000000,-25.000000-50.000000</inkml:trace>
</inkml:ink>
</file>

<file path=ppt/ink/ink71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45700.000000 31350.000000,'0.000000'50.000000,"0.000000"25.000000,0.000000 0.000000,25.000000 0.000000,0.000000 0.000000,-25.000000-50.000000,0.000000 0.000000,0.000000 100.000000,0.000000 0.000000,0.000000-100.000000,0.000000 0.000000,0.000000 100.000000,0.000000 0.000000,0.000000-75.000000,0.000000 0.000000,-25.000000-50.000000,0.000000 0.000000,25.000000-200.000000,0.000000 0.000000,0.000000 150.000000,0.000000 0.000000,25.000000-50.000000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46300.000000 29900.000000,'0.000000'-50.000000,"0.000000"25.000000,0.000000 0.000000,0.000000 100.000000,0.000000 0.000000,0.000000-25.000000,0.000000 0.000000,25.000000 0.000000</inkml:trace>
</inkml:ink>
</file>

<file path=ppt/ink/ink71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47000.000000 31900.000000,'0.000000'50.000000,"0.000000"-25.000000,0.000000 0.000000,75.000000 0.000000,0.000000 0.000000,50.000000 0.000000,0.000000 0.000000,50.000000-50.000000,0.000000 0.000000,-25.000000-75.000000,0.000000 0.000000,-25.000000-50.000000,0.000000 0.000000,-100.000000 125.000000,0.000000 0.000000,50.000000-100.000000,0.000000 0.000000,-75.000000 100.000000,0.000000 0.000000,0.000000-50.000000,0.000000 0.000000,-100.000000 50.000000,0.000000 0.000000,-25.000000 25.000000,0.000000 0.000000,-25.000000 75.000000,0.000000 0.000000,25.000000 75.000000,0.000000 0.000000,25.000000 50.000000,0.000000 0.000000,50.000000-25.000000,0.000000 0.000000,50.000000-125.000000,0.000000 0.000000,0.000000 75.000000,0.000000 0.000000,75.000000 0.000000,0.000000 0.000000,-50.000000-100.000000,0.000000 0.000000,150.000000 0.000000,0.000000 0.000000,75.000000-100.000000,0.000000 0.000000,-50.000000-75.000000,0.000000 0.000000,-75.000000 25.000000,0.000000 0.000000,-75.000000 25.000000,0.000000 0.000000,-25.000000 0.000000,0.000000 0.000000,25.000000-25.000000,0.000000 0.000000,-50.000000 100.000000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4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48100.000000 30150.000000,'-100.000000'50.000000,"75.000000"-50.000000,0.000000 0.000000,50.000000 0.000000,0.000000 0.000000,125.000000-100.000000,0.000000 0.000000,-100.000000 50.000000,0.000000 0.000000,200.000000-150.000000,0.000000 0.000000,-50.000000 25.000000,0.000000 0.000000,-150.000000 125.000000,0.000000 0.000000,-25.000000 50.000000,0.000000 0.000000,-50.000000 0.000000,0.000000 0.000000,0.000000 0.000000,0.000000 0.000000,0.000000 25.000000</inkml:trace>
</inkml:ink>
</file>

<file path=ppt/ink/ink71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5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14850.000000 3900.000000,'-50.000000'-50.000000,"75.000000"0.000000,0.000000 0.000000,50.000000 25.000000,0.000000 0.000000,100.000000-75.000000,0.000000 0.000000,175.000000-50.000000,0.000000 0.000000,50.000000 25.000000,0.000000 0.000000,-300.000000 100.000000,0.000000 0.000000,-25.000000 25.000000,0.000000 0.000000,100.000000-25.000000,0.000000 0.000000,-50.000000 25.000000,0.000000 0.000000,-100.000000 125.000000,0.000000 0.000000,-150.000000 150.000000,0.000000 0.000000,75.000000-175.000000,0.000000 0.000000,-125.000000 175.000000,0.000000 0.000000,0.000000 0.000000,0.000000 0.000000,0.000000-75.000000,0.000000 0.000000,150.000000-175.000000,0.000000 0.000000,-25.000000 0.000000,0.000000 0.000000,0.000000-150.000000,0.000000 0.000000,50.000000 75.000000,0.000000 0.000000,0.000000 0.000000,0.000000 0.000000,25.000000-200.000000,0.000000 0.000000,-25.000000 175.000000,0.000000 0.000000,50.000000-175.000000,0.000000 0.000000,0.000000-75.000000,0.000000 0.000000,0.000000 50.000000,0.000000 0.000000,-50.000000 200.000000,0.000000 0.000000,50.000000 50.000000,0.000000 0.000000,-25.000000 50.000000,0.000000 0.000000,50.000000 125.000000,0.000000 0.000000,-50.000000-75.000000,0.000000 0.000000,100.000000 175.000000,0.000000 0.000000,-100.000000-150.000000,0.000000 0.000000,100.000000 150.000000,0.000000 0.000000,-100.000000-175.000000,0.000000 0.000000,0.000000 0.000000,0.000000 0.000000,50.000000 75.000000,0.000000 0.000000,-50.000000-50.000000,0.000000 0.000000,-50.000000-75.000000,0.000000 0.000000,-175.000000-125.000000,0.000000 0.000000,-50.000000-25.000000,0.000000 0.000000,25.000000-25.000000,0.000000 0.000000,-150.000000-75.000000,0.000000 0.000000,250.000000 150.000000</inkml:trace>
</inkml:ink>
</file>

<file path=ppt/ink/ink71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5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62750.000000 36350.000000,'-350.000000'-150.000000,"250.000000"125.000000,0.000000 0.000000,75.000000 0.000000,0.000000 0.000000,0.000000 25.000000,0.000000 0.000000,125.000000 0.000000,0.000000 0.000000,75.000000 0.000000,0.000000 0.000000,-100.000000-25.000000,0.000000 0.000000,275.000000 0.000000,0.000000 0.000000,-50.000000 0.000000,0.000000 0.000000,-200.000000 0.000000,0.000000 0.000000,175.000000 0.000000,0.000000 0.000000,-200.000000 0.000000,0.000000 0.000000,200.000000 0.000000,0.000000 0.000000,-100.000000-25.000000,0.000000 0.000000,-100.000000 50.000000,0.000000 0.000000,-75.000000-25.000000,0.000000 0.000000,-50.000000 0.000000,0.000000 0.000000,25.000000 25.000000,0.000000 0.000000,-150.000000 0.000000,0.000000 0.000000,125.000000 25.000000,0.000000 0.000000,0.000000 0.000000</inkml:trace>
</inkml:ink>
</file>

<file path=ppt/ink/ink71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5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64400.000000 35250.000000,'-100.000000'50.000000,"75.000000"0.000000,0.000000 0.000000,50.000000 25.000000,0.000000 0.000000,-25.000000-50.000000,0.000000 0.000000,50.000000 100.000000,0.000000 0.000000,-50.000000-100.000000,0.000000 0.000000,50.000000 175.000000,0.000000 0.000000,-50.000000-25.000000,0.000000 0.000000,0.000000-50.000000,0.000000 0.000000,-25.000000-50.000000,0.000000 0.000000,25.000000-50.000000,0.000000 0.000000,25.000000-100.000000,0.000000 0.000000,-25.000000 50.000000,0.000000 0.000000,50.000000-25.000000</inkml:trace>
</inkml:ink>
</file>

<file path=ppt/ink/ink71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5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65300.000000 35750.000000,'150.000000'-150.000000,"-125.000000"150.000000,0.000000 0.000000,-25.000000 100.000000,0.000000 0.000000,-100.000000 75.000000,0.000000 0.000000,25.000000-25.000000,0.000000 0.000000,50.000000-100.000000,0.000000 0.000000,-75.000000 100.000000,0.000000 0.000000,75.000000-100.000000,0.000000 0.000000,-25.000000 0.000000</inkml:trace>
</inkml:ink>
</file>

<file path=ppt/ink/ink71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5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63350.000000 38250.000000,'-50.000000'0.000000,"25.000000"0.000000,0.000000 0.000000,25.000000 25.000000,0.000000 0.000000,25.000000-25.000000,0.000000 0.000000,0.000000 0.000000,0.000000 0.000000,50.000000 0.000000,0.000000 0.000000,75.000000-25.000000,0.000000 0.000000,50.000000-25.000000,0.000000 0.000000,25.000000-25.000000,0.000000 0.000000,0.000000 25.000000,0.000000 0.000000,-100.000000 25.000000,0.000000 0.000000,-75.000000 0.000000,0.000000 0.000000,125.000000 25.000000,0.000000 0.000000,-75.000000 0.000000,0.000000 0.000000,-50.000000 0.000000,0.000000 0.000000,25.000000 0.000000,0.000000 0.000000,0.000000 0.000000,0.000000 0.000000,-50.000000 0.000000,0.000000 0.000000,-25.000000 75.000000,0.000000 0.000000,-50.000000 25.000000,0.000000 0.000000,0.000000 0.000000,0.000000 0.000000,0.000000 50.000000,0.000000 0.000000,-25.000000-25.000000,0.000000 0.000000,50.000000-100.000000,0.000000 0.000000,-25.000000 100.000000,0.000000 0.000000,25.000000-75.000000,0.000000 0.000000,-25.000000 50.000000,0.000000 0.000000,0.000000 0.000000,0.000000 0.000000,25.000000-50.000000,0.000000 0.000000,0.000000-25.000000,0.000000 0.000000,25.000000 0.000000,0.000000 0.000000,-25.000000-25.000000,0.000000 0.000000,0.000000 25.000000,0.000000 0.000000,0.000000-50.000000,0.000000 0.000000,0.000000-25.000000,0.000000 0.000000,0.000000-75.000000,0.000000 0.000000,-25.000000 0.000000,0.000000 0.000000,25.000000 75.000000,0.000000 0.000000,0.000000-50.000000,0.000000 0.000000,-25.000000 50.000000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135.000000 482.000000,'53.000000'15.000000,"-1.000000"-15.000000,53.000000-15.000000,-52.000000 15.000000,-1.000000 0.000000,1.000000 0.000000,-1.000000 0.000000,1.000000 0.000000,-1.000000 0.000000,1.000000 0.000000,0.000000 0.000000,-1.000000 0.000000,1.000000 0.000000,-1.000000 0.000000,18.000000 0.000000,-17.000000 0.000000,-1.000000 0.000000,1.000000 0.000000,17.000000 0.000000,0.000000 0.000000,18.000000 0.000000,17.000000-31.000000,-18.000000 31.000000,-17.000000-15.000000,-17.000000 15.000000,17.000000-15.000000,-18.000000 15.000000,1.000000-15.000000,-1.000000 15.000000,1.000000 0.000000,0.000000 0.000000,-1.000000 0.000000,1.000000 0.000000,17.000000 0.000000,0.000000 0.000000,-18.000000 0.000000,1.000000 0.000000,17.000000 0.000000,0.000000 0.000000,-18.000000 0.000000</inkml:trace>
</inkml:ink>
</file>

<file path=ppt/ink/ink72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4:5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64500.000000 38800.000000,'0.000000'-100.000000,"25.000000"100.000000,0.000000 0.000000,0.000000 50.000000,0.000000 0.000000,-25.000000 25.000000,0.000000 0.000000,0.000000-25.000000,0.000000 0.000000,0.000000 125.000000,0.000000 0.000000,0.000000 50.000000,0.000000 0.000000,0.000000 25.000000,0.000000 0.000000,0.000000 25.000000,0.000000 0.000000,-25.000000 0.000000,0.000000 0.000000,25.000000-50.000000,0.000000 0.000000,0.000000-25.000000,0.000000 0.000000,0.000000-100.000000,0.000000 0.000000,0.000000-50.000000,0.000000 0.000000,-25.000000-75.000000,0.000000 0.000000,0.000000-175.000000,0.000000 0.000000,0.000000 100.000000</inkml:trace>
</inkml:ink>
</file>

<file path=ppt/ink/ink72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0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8800.000000 6300.000000,'-50.000000'50.000000,"50.000000"-25.000000,0.000000 0.000000,50.000000-25.000000,0.000000 0.000000,50.000000 0.000000,0.000000 0.000000,75.000000 0.000000,0.000000 0.000000,-75.000000-25.000000,0.000000 0.000000,25.000000-25.000000,0.000000 0.000000,175.000000-25.000000,0.000000 0.000000,-150.000000 0.000000,0.000000 0.000000,25.000000 25.000000,0.000000 0.000000,-25.000000 0.000000,0.000000 0.000000,25.000000-25.000000,0.000000 0.000000,125.000000-50.000000,0.000000 0.000000,-125.000000 75.000000,0.000000 0.000000,-50.000000 0.000000,0.000000 0.000000,0.000000 0.000000,0.000000 0.000000,-50.000000 0.000000,0.000000 0.000000,25.000000 25.000000,0.000000 0.000000,-25.000000 0.000000,0.000000 0.000000,25.000000 0.000000,0.000000 0.000000,-50.000000 25.000000,0.000000 0.000000,-50.000000 25.000000,0.000000 0.000000,0.000000 25.000000,0.000000 0.000000,0.000000 0.000000,0.000000 0.000000,-25.000000 25.000000,0.000000 0.000000,-25.000000 25.000000,0.000000 0.000000,0.000000 25.000000,0.000000 0.000000,-25.000000 0.000000,0.000000 0.000000,-25.000000 25.000000,0.000000 0.000000,0.000000-25.000000,0.000000 0.000000,0.000000 50.000000,0.000000 0.000000,-150.000000 175.000000,0.000000 0.000000,0.000000 25.000000,0.000000 0.000000,50.000000-100.000000,0.000000 0.000000,125.000000-150.000000,0.000000 0.000000,25.000000-50.000000,0.000000 0.000000,0.000000 0.000000,0.000000 0.000000,25.000000-25.000000,0.000000 0.000000,0.000000-25.000000,0.000000 0.000000,0.000000-25.000000,0.000000 0.000000,25.000000-25.000000,0.000000 0.000000,0.000000-25.000000,0.000000 0.000000,0.000000-50.000000,0.000000 0.000000,0.000000 0.000000,0.000000 0.000000,0.000000 0.000000,0.000000 0.000000,25.000000-25.000000,0.000000 0.000000,0.000000-25.000000,0.000000 0.000000,-25.000000 0.000000,0.000000 0.000000,25.000000-25.000000,0.000000 0.000000,0.000000 25.000000,0.000000 0.000000,-25.000000 25.000000,0.000000 0.000000,0.000000-150.000000,0.000000 0.000000,0.000000 150.000000,0.000000 0.000000,0.000000 0.000000,0.000000 0.000000,0.000000-75.000000,0.000000 0.000000,-25.000000 100.000000,0.000000 0.000000,25.000000 25.000000,0.000000 0.000000,-25.000000-75.000000,0.000000 0.000000,25.000000 75.000000,0.000000 0.000000,0.000000 50.000000,0.000000 0.000000,50.000000 50.000000,0.000000 0.000000,-25.000000 25.000000,0.000000 0.000000,0.000000 0.000000,0.000000 0.000000,25.000000 25.000000,0.000000 0.000000,0.000000 0.000000,0.000000 0.000000,0.000000 25.000000,0.000000 0.000000,25.000000 25.000000,0.000000 0.000000,-25.000000-25.000000,0.000000 0.000000,0.000000 25.000000,0.000000 0.000000,0.000000 0.000000,0.000000 0.000000,0.000000-25.000000,0.000000 0.000000,25.000000 25.000000,0.000000 0.000000,-25.000000-25.000000,0.000000 0.000000,0.000000 25.000000,0.000000 0.000000,25.000000-25.000000,0.000000 0.000000,-50.000000-25.000000,0.000000 0.000000,0.000000 0.000000,0.000000 0.000000,0.000000 0.000000,0.000000 0.000000,0.000000-25.000000,0.000000 0.000000,25.000000 25.000000,0.000000 0.000000,-125.000000-100.000000,0.000000 0.000000,-150.000000-125.000000,0.000000 0.000000,125.000000 75.000000,0.000000 0.000000,0.000000 25.000000,0.000000 0.000000,-50.000000-50.000000,0.000000 0.000000,50.000000 25.000000,0.000000 0.000000,-50.000000 0.000000,0.000000 0.000000,0.000000-25.000000,0.000000 0.000000,0.000000 25.000000,0.000000 0.000000,-25.000000-25.000000,0.000000 0.000000,25.000000 25.000000,0.000000 0.000000,-375.000000-175.000000,0.000000 0.000000,325.000000 150.000000</inkml:trace>
</inkml:ink>
</file>

<file path=ppt/ink/ink72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1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49200.000000 31250.000000,'-100.000000'150.000000,"125.000000"-150.000000,0.000000 0.000000,50.000000-50.000000,0.000000 0.000000,75.000000 0.000000,0.000000 0.000000,25.000000 0.000000,0.000000 0.000000,-100.000000 25.000000,0.000000 0.000000,250.000000-125.000000,0.000000 0.000000,-75.000000 50.000000,0.000000 0.000000,-200.000000 75.000000,0.000000 0.000000,175.000000-25.000000,0.000000 0.000000,-50.000000 75.000000,0.000000 0.000000,-50.000000 50.000000,0.000000 0.000000,25.000000 25.000000,0.000000 0.000000,25.000000-25.000000,0.000000 0.000000,0.000000-25.000000,0.000000 0.000000,-25.000000 0.000000,0.000000 0.000000,0.000000-50.000000,0.000000 0.000000,-100.000000 0.000000,0.000000 0.000000,125.000000-25.000000,0.000000 0.000000,-125.000000 0.000000,0.000000 0.000000,175.000000-75.000000,0.000000 0.000000,0.000000 50.000000,0.000000 0.000000,-75.000000 25.000000,0.000000 0.000000,-25.000000 25.000000,0.000000 0.000000,0.000000 0.000000,0.000000 0.000000,0.000000 25.000000,0.000000 0.000000,0.000000 0.000000,0.000000 0.000000,-75.000000-25.000000,0.000000 0.000000,225.000000-50.000000,0.000000 0.000000,-100.000000 0.000000,0.000000 0.000000,-100.000000 25.000000,0.000000 0.000000,100.000000-50.000000,0.000000 0.000000,50.000000 75.000000,0.000000 0.000000,-100.000000 50.000000,0.000000 0.000000,0.000000 25.000000,0.000000 0.000000,25.000000-25.000000,0.000000 0.000000,50.000000-25.000000,0.000000 0.000000,-25.000000-25.000000,0.000000 0.000000,50.000000-25.000000,0.000000 0.000000,-175.000000 0.000000,0.000000 0.000000,150.000000-25.000000,0.000000 0.000000,25.000000-25.000000,0.000000 0.000000,-50.000000 50.000000,0.000000 0.000000,-75.000000 0.000000,0.000000 0.000000,-25.000000 25.000000,0.000000 0.000000,-25.000000 50.000000,0.000000 0.000000,0.000000 0.000000,0.000000 0.000000,0.000000 25.000000,0.000000 0.000000,0.000000-50.000000,0.000000 0.000000,50.000000 0.000000,0.000000 0.000000,-50.000000-25.000000,0.000000 0.000000,50.000000-25.000000,0.000000 0.000000,-50.000000 25.000000,0.000000 0.000000,100.000000-50.000000,0.000000 0.000000,0.000000-25.000000,0.000000 0.000000,0.000000 25.000000,0.000000 0.000000,-25.000000 25.000000,0.000000 0.000000,-25.000000 0.000000,0.000000 0.000000,-25.000000 25.000000,0.000000 0.000000,-50.000000 0.000000,0.000000 0.000000,25.000000 0.000000,0.000000 0.000000,0.000000 0.000000,0.000000 0.000000,-50.000000 25.000000,0.000000 0.000000,25.000000-25.000000,0.000000 0.000000,25.000000 25.000000,0.000000 0.000000,-25.000000-25.000000,0.000000 0.000000,25.000000 25.000000,0.000000 0.000000,0.000000-25.000000,0.000000 0.000000,0.000000 0.000000,0.000000 0.000000,-25.000000 0.000000,0.000000 0.000000,0.000000 0.000000,0.000000 0.000000,0.000000 0.000000,0.000000 0.000000,0.000000 0.000000,0.000000 0.000000,0.000000 0.000000,0.000000 0.000000,0.000000 0.000000,0.000000 0.000000,0.000000 0.000000,0.000000 0.000000,0.000000 0.000000,0.000000 0.000000,0.000000-25.000000,0.000000 0.000000,0.000000 25.000000,0.000000 0.000000,0.000000 0.000000,0.000000 0.000000,0.000000 0.000000,0.000000 0.000000,25.000000 0.000000,0.000000 0.000000,-25.000000-25.000000,0.000000 0.000000,25.000000 25.000000,0.000000 0.000000,-25.000000 0.000000,0.000000 0.000000,25.000000-25.000000,0.000000 0.000000,-25.000000 25.000000,0.000000 0.000000,0.000000 0.000000,0.000000 0.000000,0.000000 0.000000,0.000000 0.000000,0.000000 0.000000,0.000000 0.000000,0.000000 0.000000,0.000000 0.000000,0.000000 0.000000,0.000000 0.000000,0.000000 0.000000,0.000000 0.000000,-25.000000 25.000000,0.000000 0.000000,0.000000 0.000000,0.000000 0.000000,25.000000 0.000000,0.000000 0.000000,-25.000000 0.000000,0.000000 0.000000,25.000000 0.000000,0.000000 0.000000,0.000000 0.000000,0.000000 0.000000,0.000000 0.000000,0.000000 0.000000,175.000000 0.000000,0.000000 0.000000,-125.000000-25.000000,0.000000 0.000000,225.000000-125.000000,0.000000 0.000000,-50.000000-25.000000,0.000000 0.000000,-175.000000 100.000000,0.000000 0.000000,200.000000-125.000000,0.000000 0.000000,-200.000000 150.000000,0.000000 0.000000,-25.000000 0.000000,0.000000 0.000000,-25.000000 25.000000,0.000000 0.000000,25.000000 0.000000,0.000000 0.000000,-25.000000 0.000000,0.000000 0.000000,0.000000 0.000000,0.000000 0.000000,0.000000 0.000000,0.000000 0.000000,25.000000 25.000000,0.000000 0.000000,-50.000000 0.000000,0.000000 0.000000,25.000000-25.000000,0.000000 0.000000,-25.000000 25.000000,0.000000 0.000000,25.000000-25.000000,0.000000 0.000000,0.000000 0.000000,0.000000 0.000000,-25.000000 25.000000,0.000000 0.000000,25.000000-25.000000,0.000000 0.000000,0.000000 0.000000,0.000000 0.000000,0.000000-25.000000,0.000000 0.000000,0.000000 0.000000,0.000000 0.000000,50.000000-125.000000,0.000000 0.000000,-75.000000 75.000000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1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68100.000000 30100.000000,'-100.000000'-50.000000,"150.000000"50.000000,0.000000 0.000000,150.000000 0.000000,0.000000 0.000000,125.000000 0.000000,0.000000 0.000000,0.000000 25.000000,0.000000 0.000000,-200.000000-25.000000,0.000000 0.000000,225.000000 0.000000,0.000000 0.000000,-250.000000-25.000000,0.000000 0.000000,300.000000-25.000000,0.000000 0.000000,-300.000000 50.000000,0.000000 0.000000,200.000000-50.000000,0.000000 0.000000,25.000000 0.000000,0.000000 0.000000,-200.000000 50.000000,0.000000 0.000000,-75.000000 25.000000,0.000000 0.000000,-50.000000 0.000000,0.000000 0.000000,-75.000000-25.000000,0.000000 0.000000,25.000000-25.000000</inkml:trace>
</inkml:ink>
</file>

<file path=ppt/ink/ink72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1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63250.000000 31450.000000,'-50.000000'0.000000,"-25.000000"75.000000,0.000000 0.000000,-25.000000 225.000000,0.000000 0.000000,50.000000-175.000000,0.000000 0.000000,25.000000-25.000000,0.000000 0.000000,-25.000000 50.000000,0.000000 0.000000,25.000000-25.000000,0.000000 0.000000,0.000000 25.000000,0.000000 0.000000,-25.000000 0.000000,0.000000 0.000000,0.000000 25.000000,0.000000 0.000000,0.000000-25.000000,0.000000 0.000000,0.000000 25.000000,0.000000 0.000000,-25.000000 0.000000,0.000000 0.000000,-175.000000 475.000000,0.000000 0.000000,200.000000-575.000000,0.000000 0.000000,-25.000000 75.000000,0.000000 0.000000,50.000000-125.000000</inkml:trace>
</inkml:ink>
</file>

<file path=ppt/ink/ink72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1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64000.000000 35550.000000,'-350.000000'200.000000,"450.000000"-200.000000,0.000000 0.000000,225.000000-50.000000,0.000000 0.000000,-25.000000-50.000000,0.000000 0.000000,-175.000000 50.000000,0.000000 0.000000,125.000000 0.000000,0.000000 0.000000,-150.000000 50.000000,0.000000 0.000000,125.000000-25.000000,0.000000 0.000000,-175.000000 25.000000,0.000000 0.000000,250.000000 0.000000,0.000000 0.000000,25.000000 0.000000,0.000000 0.000000,0.000000-25.000000,0.000000 0.000000,-75.000000 25.000000,0.000000 0.000000,-50.000000 75.000000,0.000000 0.000000,75.000000-50.000000,0.000000 0.000000,50.000000-25.000000,0.000000 0.000000,-75.000000-75.000000,0.000000 0.000000,-175.000000 50.000000,0.000000 0.000000,175.000000-25.000000,0.000000 0.000000,-200.000000 50.000000,0.000000 0.000000,275.000000 0.000000,0.000000 0.000000,-25.000000 0.000000,0.000000 0.000000,25.000000 0.000000,0.000000 0.000000,0.000000 25.000000,0.000000 0.000000,-25.000000 25.000000,0.000000 0.000000,75.000000 25.000000,0.000000 0.000000,125.000000-25.000000,0.000000 0.000000,-50.000000-125.000000,0.000000 0.000000,-275.000000 50.000000,0.000000 0.000000,400.000000-150.000000,0.000000 0.000000,-50.000000 25.000000,0.000000 0.000000,-75.000000 50.000000,0.000000 0.000000,-150.000000 25.000000,0.000000 0.000000,-150.000000 50.000000,0.000000 0.000000,-325.000000-25.000000,0.000000 0.000000,100.000000 0.000000</inkml:trace>
</inkml:ink>
</file>

<file path=ppt/ink/ink726.xml><?xml version="1.0" encoding="utf-8"?>
<inkml:ink xmlns:inkml="http://www.w3.org/2003/InkML">
  <annotation type="ScanImages2ExtractSignatures">1</annotation>
  <annotation type="ScanImagesWidth">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2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51300.000000 38200.000000,'-100.000000'-200.000000,"25.000000"200.000000,0.000000 0.000000,25.000000 125.000000,0.000000 0.000000,-25.000000 200.000000,0.000000 0.000000,-50.000000 100.000000,0.000000 0.000000,-25.000000 0.000000,0.000000 0.000000,50.000000-150.000000,0.000000 0.000000,75.000000-250.000000,0.000000 0.000000,0.000000 0.000000</inkml:trace>
</inkml:ink>
</file>

<file path=ppt/ink/ink727.xml><?xml version="1.0" encoding="utf-8"?>
<inkml:ink xmlns:inkml="http://www.w3.org/2003/InkML">
  <annotation type="ScanImages2ExtractSignatures">1</annotation>
  <annotation type="ScanImagesWidth">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2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51450.000000 38850.000000,'-100.000000'0.000000,"150.000000"0.000000,0.000000 0.000000,75.000000 0.000000,0.000000 0.000000,50.000000 0.000000,0.000000 0.000000,75.000000-75.000000,0.000000 0.000000,-100.000000 25.000000,0.000000 0.000000,-125.000000 50.000000,0.000000 0.000000,75.000000-25.000000,0.000000 0.000000,-50.000000 0.000000,0.000000 0.000000,-100.000000 50.000000,0.000000 0.000000,-50.000000 75.000000,0.000000 0.000000,50.000000-75.000000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2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51850.000000 39400.000000,'100.000000'0.000000,"0.000000"50.000000,0.000000 0.000000,0.000000 0.000000,0.000000 0.000000,0.000000 0.000000,0.000000 0.000000,-50.000000 0.000000,0.000000 0.000000,0.000000 0.000000,0.000000 0.000000,-50.000000-25.000000,0.000000 0.000000,0.000000 0.000000,0.000000 0.000000,-25.000000-50.000000,0.000000 0.000000,-25.000000-75.000000,0.000000 0.000000,50.000000 25.000000,0.000000 0.000000,-25.000000 25.000000</inkml:trace>
</inkml:ink>
</file>

<file path=ppt/ink/ink72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2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54400.000000 37950.000000,'0.000000'-100.000000,"-25.000000"75.000000,0.000000 0.000000,-25.000000 150.000000,0.000000 0.000000,25.000000 150.000000,0.000000 0.000000,-50.000000 25.000000,0.000000 0.000000,-50.000000 0.000000,0.000000 0.000000,50.000000-100.000000,0.000000 0.000000,50.000000-150.000000,0.000000 0.000000,0.000000-75.000000,0.000000 0.000000,50.000000-50.000000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211.000000 526.000000,'52.000000'0.000000,"1.000000"0.000000,-1.000000-28.000000,0.000000 28.000000,18.000000 0.000000,0.000000 0.000000,0.000000 0.000000,0.000000 0.000000,0.000000 0.000000,-18.000000 0.000000,0.000000 0.000000,1.000000 0.000000,17.000000 0.000000,-1.000000 0.000000,1.000000 0.000000,-17.000000 0.000000,-1.000000 0.000000,0.000000 0.000000,1.000000 0.000000,-1.000000 0.000000,0.000000 0.000000,-17.000000 43.000000,18.000000-29.000000,17.000000-14.000000,-18.000000 0.000000,18.000000-14.000000,-18.000000 14.000000,1.000000 0.000000</inkml:trace>
</inkml:ink>
</file>

<file path=ppt/ink/ink730.xml><?xml version="1.0" encoding="utf-8"?>
<inkml:ink xmlns:inkml="http://www.w3.org/2003/InkML">
  <annotation type="ScanImages2ExtractSignatures">1</annotation>
  <annotation type="ScanImagesWidth">-606857904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2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54400.000000 38300.000000,'0.000000'-50.000000,"100.000000"25.000000,0.000000 0.000000,50.000000 25.000000,0.000000 0.000000,-25.000000 0.000000,0.000000 0.000000,-25.000000 0.000000,0.000000 0.000000,-75.000000 0.000000,0.000000 0.000000,0.000000 0.000000,0.000000 0.000000,-75.000000-25.000000,0.000000 0.000000,25.000000 25.000000,0.000000 0.000000,0.000000 25.000000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2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54500.000000 39050.000000,'250.000000'100.000000,"-100.000000"-50.000000,0.000000 0.000000,0.000000 0.000000,0.000000 0.000000,-75.000000-25.000000,0.000000 0.000000,-50.000000 0.000000,0.000000 0.000000,-50.000000-25.000000,0.000000 0.000000,-50.000000-50.000000,0.000000 0.000000,50.000000 25.000000</inkml:trace>
</inkml:ink>
</file>

<file path=ppt/ink/ink73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2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52450.000000 40800.000000,'-50.000000'0.000000,"0.000000"0.000000,0.000000 0.000000,25.000000 25.000000,0.000000 0.000000,0.000000-25.000000,0.000000 0.000000,0.000000 0.000000,0.000000 0.000000,75.000000 25.000000,0.000000 0.000000,100.000000 0.000000,0.000000 0.000000,75.000000-25.000000,0.000000 0.000000,50.000000-25.000000,0.000000 0.000000,-100.000000 25.000000,0.000000 0.000000,-125.000000 0.000000,0.000000 0.000000,50.000000 0.000000,0.000000 0.000000,-75.000000 0.000000,0.000000 0.000000,-75.000000 50.000000,0.000000 0.000000,-100.000000 125.000000,0.000000 0.000000,-75.000000 25.000000,0.000000 0.000000,0.000000-25.000000,0.000000 0.000000,125.000000-100.000000,0.000000 0.000000,50.000000-25.000000,0.000000 0.000000,75.000000-50.000000,0.000000 0.000000,0.000000 0.000000,0.000000 0.000000,25.000000 0.000000,0.000000 0.000000,0.000000-25.000000,0.000000 0.000000,-50.000000 0.000000,0.000000 0.000000,25.000000 25.000000,0.000000 0.000000,-25.000000-25.000000,0.000000 0.000000,-50.000000 25.000000,0.000000 0.000000,25.000000 0.000000,0.000000 0.000000,0.000000 0.000000,0.000000 0.000000,0.000000 0.000000,0.000000 0.000000,-25.000000 0.000000,0.000000 0.000000,-25.000000 25.000000,0.000000 0.000000,25.000000-25.000000,0.000000 0.000000,25.000000 25.000000,0.000000 0.000000,0.000000-25.000000,0.000000 0.000000,0.000000 0.000000,0.000000 0.000000,50.000000 0.000000,0.000000 0.000000,25.000000 0.000000,0.000000 0.000000,0.000000 0.000000,0.000000 0.000000,75.000000-25.000000,0.000000 0.000000,50.000000-25.000000,0.000000 0.000000,0.000000 0.000000,0.000000 0.000000,-75.000000 25.000000,0.000000 0.000000,-50.000000 25.000000,0.000000 0.000000,-75.000000-25.000000,0.000000 0.000000,0.000000 25.000000,0.000000 0.000000,-25.000000 0.000000,0.000000 0.000000,0.000000 25.000000</inkml:trace>
</inkml:ink>
</file>

<file path=ppt/ink/ink73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2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53000.000000 42400.000000,'0.000000'-50.000000,"-25.000000"75.000000,0.000000 0.000000,0.000000 50.000000,0.000000 0.000000,-50.000000 50.000000,0.000000 0.000000,25.000000 0.000000,0.000000 0.000000,0.000000-75.000000,0.000000 0.000000,-25.000000 75.000000,0.000000 0.000000,50.000000-75.000000,0.000000 0.000000,-50.000000 75.000000,0.000000 0.000000,50.000000-100.000000,0.000000 0.000000,-25.000000 50.000000,0.000000 0.000000,25.000000-25.000000,0.000000 0.000000,0.000000-50.000000,0.000000 0.000000,25.000000 25.000000,0.000000 0.000000,50.000000-25.000000,0.000000 0.000000,25.000000-25.000000,0.000000 0.000000,50.000000-25.000000,0.000000 0.000000,25.000000-50.000000,0.000000 0.000000,50.000000 0.000000,0.000000 0.000000,25.000000 25.000000,0.000000 0.000000,-100.000000 25.000000,0.000000 0.000000,-75.000000 25.000000,0.000000 0.000000,100.000000 0.000000,0.000000 0.000000,-125.000000 0.000000,0.000000 0.000000,125.000000 0.000000,0.000000 0.000000,-125.000000 25.000000,0.000000 0.000000,125.000000-25.000000,0.000000 0.000000,-50.000000 0.000000,0.000000 0.000000,-25.000000 25.000000,0.000000 0.000000,-25.000000 25.000000,0.000000 0.000000,-25.000000-25.000000,0.000000 0.000000,-25.000000 50.000000,0.000000 0.000000,0.000000-25.000000,0.000000 0.000000,0.000000 50.000000,0.000000 0.000000,-25.000000-25.000000,0.000000 0.000000,-25.000000 50.000000,0.000000 0.000000,50.000000-50.000000,0.000000 0.000000,-50.000000 75.000000,0.000000 0.000000,25.000000-100.000000,0.000000 0.000000,-50.000000 150.000000,0.000000 0.000000,0.000000-25.000000,0.000000 0.000000,0.000000-25.000000,0.000000 0.000000,25.000000-25.000000,0.000000 0.000000,25.000000-50.000000,0.000000 0.000000,0.000000-50.000000,0.000000 0.000000,0.000000 0.000000,0.000000 0.000000,0.000000-25.000000,0.000000 0.000000,0.000000 25.000000,0.000000 0.000000,-25.000000-100.000000,0.000000 0.000000,-25.000000-75.000000,0.000000 0.000000,0.000000-100.000000,0.000000 0.000000,0.000000 125.000000,0.000000 0.000000,25.000000 100.000000</inkml:trace>
</inkml:ink>
</file>

<file path=ppt/ink/ink73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53300.000000 42150.000000,'0.000000'-100.000000,"-25.000000"75.000000,0.000000 0.000000,25.000000-25.000000,0.000000 0.000000,0.000000 25.000000,0.000000 0.000000,0.000000 0.000000,0.000000 0.000000,25.000000 25.000000,0.000000 0.000000,-25.000000 25.000000,0.000000 0.000000,0.000000 125.000000,0.000000 0.000000,25.000000 75.000000,0.000000 0.000000,-25.000000 50.000000,0.000000 0.000000,25.000000 50.000000,0.000000 0.000000,-25.000000 0.000000,0.000000 0.000000,0.000000-25.000000,0.000000 0.000000,0.000000-125.000000,0.000000 0.000000,0.000000-125.000000,0.000000 0.000000,0.000000 75.000000,0.000000 0.000000,0.000000-75.000000,0.000000 0.000000,0.000000 0.000000,0.000000 0.000000,0.000000-25.000000,0.000000 0.000000,0.000000 0.000000,0.000000 0.000000,0.000000 0.000000,0.000000 0.000000,-25.000000-25.000000,0.000000 0.000000,25.000000-50.000000,0.000000 0.000000,-25.000000 25.000000,0.000000 0.000000,25.000000-25.000000,0.000000 0.000000,0.000000-25.000000,0.000000 0.000000,0.000000 50.000000,0.000000 0.000000,0.000000-100.000000,0.000000 0.000000,0.000000 75.000000,0.000000 0.000000,0.000000 0.000000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53200.000000 43850.000000,'0.000000'-100.000000,"-25.000000"125.000000,0.000000 0.000000,-50.000000 100.000000,0.000000 0.000000,-50.000000 100.000000,0.000000 0.000000,-25.000000 0.000000,0.000000 0.000000,100.000000-150.000000,0.000000 0.000000,-200.000000 200.000000,0.000000 0.000000,25.000000-100.000000,0.000000 0.000000,175.000000-150.000000,0.000000 0.000000,-175.000000 25.000000,0.000000 0.000000,175.000000-75.000000</inkml:trace>
</inkml:ink>
</file>

<file path=ppt/ink/ink73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66650.000000 37200.000000,'-50.000000'-100.000000,"50.000000"75.000000,0.000000 0.000000,0.000000 50.000000,0.000000 0.000000,0.000000 75.000000,0.000000 0.000000,0.000000-50.000000,0.000000 0.000000,0.000000 125.000000,0.000000 0.000000,0.000000-125.000000,0.000000 0.000000,0.000000 225.000000,0.000000 0.000000,-25.000000-50.000000,0.000000 0.000000,0.000000-75.000000,0.000000 0.000000,25.000000-125.000000,0.000000 0.000000,-25.000000-25.000000,0.000000 0.000000,25.000000-75.000000,0.000000 0.000000,0.000000-100.000000,0.000000 0.000000,25.000000 125.000000,0.000000 0.000000,-25.000000 0.000000</inkml:trace>
</inkml:ink>
</file>

<file path=ppt/ink/ink737.xml><?xml version="1.0" encoding="utf-8"?>
<inkml:ink xmlns:inkml="http://www.w3.org/2003/InkML">
  <annotation type="ScanImages2ExtractSignatures">1</annotation>
  <annotation type="ScanImagesWidth">-606857904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66900.000000 37050.000000,'0.000000'50.000000,"75.000000"-50.000000,0.000000 0.000000,50.000000 0.000000,0.000000 0.000000,50.000000-25.000000,0.000000 0.000000,-50.000000 0.000000,0.000000 0.000000,-50.000000 0.000000,0.000000 0.000000,-50.000000 25.000000,0.000000 0.000000,-50.000000 0.000000,0.000000 0.000000,-25.000000 0.000000</inkml:trace>
</inkml:ink>
</file>

<file path=ppt/ink/ink738.xml><?xml version="1.0" encoding="utf-8"?>
<inkml:ink xmlns:inkml="http://www.w3.org/2003/InkML">
  <annotation type="ScanImages2ExtractSignatures">1</annotation>
  <annotation type="ScanImagesWidth">1912627456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67500.000000 37300.000000,'-50.000000'50.000000,"50.000000"-25.000000,0.000000 0.000000,25.000000 0.000000,0.000000 0.000000,0.000000-25.000000,0.000000 0.000000,25.000000 50.000000,0.000000 0.000000,-25.000000-25.000000,0.000000 0.000000,0.000000 25.000000,0.000000 0.000000,25.000000-25.000000,0.000000 0.000000,-25.000000-25.000000</inkml:trace>
</inkml:ink>
</file>

<file path=ppt/ink/ink73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68600.000000 37100.000000,'50.000000'-150.000000,"-25.000000"125.000000,0.000000 0.000000,-25.000000 50.000000,0.000000 0.000000,-25.000000 100.000000,0.000000 0.000000,-50.000000 50.000000,0.000000 0.000000,-25.000000-25.000000,0.000000 0.000000,50.000000-75.000000,0.000000 0.000000,25.000000-50.000000,0.000000 0.000000,25.000000-50.000000,0.000000 0.000000,0.000000 0.000000,0.000000 0.000000,25.000000 0.000000</inkml:trace>
</inkml:ink>
</file>

<file path=ppt/ink/ink7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1138.000000 775.000000,'53.000000'52.000000,"17.000000"-17.000000,-18.000000 0.000000,1.000000 0.000000,-1.000000 0.000000,1.000000-17.000000,-1.000000-1.000000,18.000000 36.000000,-17.000000-18.000000,34.000000 17.000000,-17.000000-17.000000,18.000000 35.000000,-18.000000-35.000000,0.000000 35.000000,0.000000 18.000000,-35.000000-36.000000,17.000000-17.000000,53.000000 70.000000,-70.000000-17.000000,18.000000-53.000000,-36.000000 17.000000,36.000000 1.000000,-1.000000-1.000000,1.000000-17.000000,-18.000000 18.000000,17.000000-1.000000,-17.000000 1.000000,18.000000-1.000000,-18.000000 18.000000,0.000000-17.000000,17.000000-18.000000,-34.000000 17.000000,34.000000 18.000000,1.000000-35.000000,-18.000000 18.000000,17.000000 17.000000,1.000000-18.000000,17.000000 1.000000,-18.000000-1.000000,1.000000-34.000000,-1.000000 17.000000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69050.000000 36700.000000,'100.000000'0.000000,"-50.000000"0.000000,0.000000 0.000000,-25.000000 0.000000,0.000000 0.000000,75.000000 25.000000,0.000000 0.000000,0.000000-25.000000,0.000000 0.000000,-50.000000 0.000000,0.000000 0.000000,-25.000000 0.000000,0.000000 0.000000,-25.000000 25.000000,0.000000 0.000000,-50.000000 0.000000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69150.000000 37300.000000,'50.000000'50.000000,"0.000000"-25.000000,0.000000 0.000000,25.000000 25.000000,0.000000 0.000000,25.000000-25.000000,0.000000 0.000000,-25.000000-25.000000,0.000000 0.000000,-75.000000 25.000000,0.000000 0.000000,0.000000 0.000000</inkml:trace>
</inkml:ink>
</file>

<file path=ppt/ink/ink74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67450.000000 39250.000000,'-50.000000'0.000000,"25.000000"0.000000,0.000000 0.000000,0.000000 0.000000,0.000000 0.000000,0.000000 0.000000,0.000000 0.000000,25.000000 25.000000,0.000000 0.000000,25.000000-25.000000,0.000000 0.000000,50.000000 0.000000,0.000000 0.000000,-50.000000 0.000000,0.000000 0.000000,175.000000 0.000000,0.000000 0.000000,50.000000-50.000000,0.000000 0.000000,-50.000000 25.000000,0.000000 0.000000,0.000000 0.000000,0.000000 0.000000,-75.000000 0.000000,0.000000 0.000000,-25.000000 25.000000,0.000000 0.000000,-75.000000-25.000000,0.000000 0.000000,-75.000000 100.000000,0.000000 0.000000,0.000000 0.000000,0.000000 0.000000,-25.000000-25.000000,0.000000 0.000000,50.000000 0.000000,0.000000 0.000000,0.000000-25.000000,0.000000 0.000000,25.000000 0.000000,0.000000 0.000000,-25.000000 0.000000,0.000000 0.000000,25.000000 0.000000,0.000000 0.000000,-75.000000 75.000000,0.000000 0.000000,-50.000000 50.000000,0.000000 0.000000,50.000000-50.000000,0.000000 0.000000,25.000000-50.000000,0.000000 0.000000,50.000000-25.000000,0.000000 0.000000,0.000000-75.000000,0.000000 0.000000,25.000000 0.000000,0.000000 0.000000,0.000000 25.000000,0.000000 0.000000,-25.000000-25.000000,0.000000 0.000000,25.000000 25.000000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67650.000000 40600.000000,'-50.000000'0.000000,"25.000000"0.000000,0.000000 0.000000,0.000000 0.000000,0.000000 0.000000,75.000000 0.000000,0.000000 0.000000,-25.000000 0.000000,0.000000 0.000000,50.000000 0.000000,0.000000 0.000000,-25.000000 0.000000,0.000000 0.000000,50.000000 0.000000,0.000000 0.000000,-50.000000-25.000000,0.000000 0.000000,125.000000-25.000000,0.000000 0.000000,-50.000000 0.000000,0.000000 0.000000,-75.000000 25.000000,0.000000 0.000000,-75.000000 25.000000,0.000000 0.000000,0.000000 0.000000,0.000000 0.000000,0.000000 0.000000,0.000000 0.000000,0.000000 25.000000</inkml:trace>
</inkml:ink>
</file>

<file path=ppt/ink/ink74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68000.000000 40800.000000,'0.000000'-50.000000,"0.000000"75.000000,0.000000 0.000000,-25.000000 75.000000,0.000000 0.000000,0.000000-75.000000,0.000000 0.000000,-50.000000 100.000000,0.000000 0.000000,0.000000-25.000000,0.000000 0.000000,50.000000-50.000000,0.000000 0.000000,-75.000000 100.000000,0.000000 0.000000,0.000000-25.000000,0.000000 0.000000,25.000000 0.000000,0.000000 0.000000,25.000000-50.000000,0.000000 0.000000,25.000000-50.000000,0.000000 0.000000,25.000000 0.000000,0.000000 0.000000,50.000000-50.000000,0.000000 0.000000,0.000000 0.000000,0.000000 0.000000,50.000000-25.000000,0.000000 0.000000,0.000000 0.000000,0.000000 0.000000,25.000000 0.000000,0.000000 0.000000,50.000000 0.000000,0.000000 0.000000,-50.000000 0.000000,0.000000 0.000000,-75.000000 25.000000,0.000000 0.000000,75.000000-25.000000,0.000000 0.000000,-75.000000 25.000000,0.000000 0.000000,100.000000-50.000000,0.000000 0.000000,-25.000000 50.000000,0.000000 0.000000,25.000000-25.000000,0.000000 0.000000,0.000000 25.000000,0.000000 0.000000,-25.000000 0.000000,0.000000 0.000000,-25.000000 25.000000,0.000000 0.000000,0.000000 0.000000,0.000000 0.000000,-75.000000 0.000000,0.000000 0.000000,50.000000 0.000000,0.000000 0.000000,0.000000 0.000000,0.000000 0.000000,-50.000000 0.000000,0.000000 0.000000,0.000000 0.000000,0.000000 0.000000,-25.000000 50.000000,0.000000 0.000000,-25.000000 75.000000,0.000000 0.000000,-25.000000 0.000000,0.000000 0.000000,-50.000000 25.000000,0.000000 0.000000,0.000000 25.000000,0.000000 0.000000,25.000000-25.000000,0.000000 0.000000,0.000000-50.000000,0.000000 0.000000,75.000000-75.000000,0.000000 0.000000,-50.000000 50.000000,0.000000 0.000000,25.000000-50.000000,0.000000 0.000000,0.000000 25.000000,0.000000 0.000000,0.000000-25.000000,0.000000 0.000000,0.000000-25.000000,0.000000 0.000000,0.000000 0.000000,0.000000 0.000000,0.000000 0.000000,0.000000 0.000000,-25.000000-75.000000,0.000000 0.000000,0.000000 0.000000,0.000000 0.000000,25.000000 50.000000,0.000000 0.000000,-50.000000-125.000000,0.000000 0.000000,25.000000 100.000000,0.000000 0.000000,-50.000000-100.000000,0.000000 0.000000,50.000000 75.000000</inkml:trace>
</inkml:ink>
</file>

<file path=ppt/ink/ink74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68550.000000 39900.000000,'0.000000'-50.000000,"0.000000"100.000000,0.000000 0.000000,25.000000 25.000000,0.000000 0.000000,-25.000000 50.000000,0.000000 0.000000,25.000000 25.000000,0.000000 0.000000,-25.000000 25.000000,0.000000 0.000000,0.000000 25.000000,0.000000 0.000000,0.000000 0.000000,0.000000 0.000000,0.000000 0.000000,0.000000 0.000000,0.000000-50.000000,0.000000 0.000000,0.000000-100.000000,0.000000 0.000000,0.000000 100.000000,0.000000 0.000000,0.000000-100.000000,0.000000 0.000000,-25.000000 125.000000,0.000000 0.000000,25.000000 0.000000,0.000000 0.000000,0.000000-25.000000,0.000000 0.000000,0.000000-25.000000,0.000000 0.000000,0.000000-25.000000,0.000000 0.000000,0.000000-50.000000,0.000000 0.000000,0.000000-25.000000,0.000000 0.000000,0.000000 25.000000,0.000000 0.000000,0.000000-25.000000,0.000000 0.000000,-25.000000-25.000000,0.000000 0.000000,0.000000-75.000000,0.000000 0.000000,-25.000000-75.000000,0.000000 0.000000,25.000000 100.000000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5:3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68450.000000 42500.000000,'0.000000'-50.000000,"0.000000"25.000000,0.000000 0.000000,-25.000000 50.000000,0.000000 0.000000,-50.000000 100.000000,0.000000 0.000000,-25.000000 50.000000,0.000000 0.000000,-25.000000-25.000000,0.000000 0.000000,100.000000-75.000000,0.000000 0.000000,-200.000000 150.000000,0.000000 0.000000,50.000000-100.000000,0.000000 0.000000,125.000000-100.000000,0.000000 0.000000,-75.000000-25.000000,0.000000 0.000000,100.000000-50.000000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4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82050.000000 28200.000000,'50.000000'-450.000000,"-25.000000"400.000000,0.000000 0.000000,-25.000000 0.000000,0.000000 0.000000,0.000000 25.000000,0.000000 0.000000,0.000000 0.000000,0.000000 0.000000,0.000000 50.000000,0.000000 0.000000,-25.000000 250.000000,0.000000 0.000000,-125.000000 225.000000,0.000000 0.000000,-150.000000 75.000000,0.000000 0.000000,-50.000000 25.000000,0.000000 0.000000,75.000000-200.000000,0.000000 0.000000,150.000000-300.000000,0.000000 0.000000,100.000000-100.000000,0.000000 0.000000,0.000000-50.000000</inkml:trace>
</inkml:ink>
</file>

<file path=ppt/ink/ink74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4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80050.000000 32200.000000,'-50.000000'0.000000,"75.000000"0.000000,0.000000 0.000000,0.000000 0.000000,0.000000 0.000000,50.000000 25.000000,0.000000 0.000000,50.000000 50.000000,0.000000 0.000000,25.000000 0.000000,0.000000 0.000000,0.000000 50.000000,0.000000 0.000000,25.000000 50.000000,0.000000 0.000000,0.000000 0.000000,0.000000 0.000000,-50.000000-50.000000,0.000000 0.000000,-100.000000-75.000000,0.000000 0.000000,100.000000 125.000000,0.000000 0.000000,-25.000000-25.000000,0.000000 0.000000,-50.000000-75.000000,0.000000 0.000000,-25.000000-50.000000,0.000000 0.000000,-50.000000-25.000000,0.000000 0.000000,-75.000000-50.000000,0.000000 0.000000,0.000000-150.000000,0.000000 0.000000,75.000000 150.000000,0.000000 0.000000,-25.000000-25.000000</inkml:trace>
</inkml:ink>
</file>

<file path=ppt/ink/ink74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4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82250.000000 29700.000000,'0.000000'-50.000000,"25.000000"50.000000,0.000000 0.000000,50.000000 50.000000,0.000000 0.000000,25.000000-25.000000,0.000000 0.000000,-25.000000 0.000000,0.000000 0.000000,-50.000000 0.000000,0.000000 0.000000,0.000000-25.000000,0.000000 0.000000,-25.000000 50.000000,0.000000 0.000000,-50.000000 25.000000,0.000000 0.000000,50.000000-50.000000,0.000000 0.000000,-75.000000 125.000000,0.000000 0.000000,50.000000-100.000000,0.000000 0.000000,-50.000000 125.000000,0.000000 0.000000,25.000000-100.000000,0.000000 0.000000,-100.000000 250.000000,0.000000 0.000000,-100.000000 100.000000,0.000000 0.000000,-50.000000 50.000000,0.000000 0.000000,-25.000000-125.000000,0.000000 0.000000,125.000000-200.000000,0.000000 0.000000,150.000000-275.000000,0.000000 0.000000,25.000000 50.000000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1950.000000 863.000000,'0.000000'52.000000,"0.000000"-1.000000,0.000000 18.000000,0.000000 0.000000,0.000000 17.000000,0.000000-17.000000,18.000000-18.000000,-1.000000 1.000000,0.000000-1.000000,35.000000-33.000000,0.000000 16.000000,-34.000000 18.000000,-70.000000-35.000000,0.000000-34.000000,0.000000-18.000000,0.000000 18.000000,0.000000 0.000000,0.000000-18.000000,0.000000 18.000000,0.000000-34.000000,0.000000 51.000000,0.000000-35.000000,0.000000 18.000000,0.000000-17.000000,0.000000 16.000000,-17.000000-16.000000,17.000000 0.000000,0.000000-1.000000,0.000000 35.000000</inkml:trace>
</inkml:ink>
</file>

<file path=ppt/ink/ink75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4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79200.000000 31250.000000,'-50.000000'0.000000,"50.000000"25.000000,0.000000 0.000000,50.000000-25.000000,0.000000 0.000000,0.000000 25.000000,0.000000 0.000000,25.000000 0.000000,0.000000 0.000000,25.000000-25.000000,0.000000 0.000000,0.000000 0.000000,0.000000 0.000000,75.000000-50.000000,0.000000 0.000000,50.000000 0.000000,0.000000 0.000000,25.000000 25.000000,0.000000 0.000000,-75.000000 0.000000,0.000000 0.000000,-100.000000 0.000000,0.000000 0.000000,50.000000 0.000000,0.000000 0.000000,-75.000000 0.000000,0.000000 0.000000,50.000000 0.000000,0.000000 0.000000,-75.000000 25.000000,0.000000 0.000000,0.000000 0.000000,0.000000 0.000000,0.000000 0.000000,0.000000 0.000000,0.000000 0.000000,0.000000 0.000000,-25.000000-25.000000</inkml:trace>
</inkml:ink>
</file>

<file path=ppt/ink/ink75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4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83900.000000 29850.000000,'0.000000'-100.000000,"0.000000"75.000000,0.000000 0.000000,0.000000 100.000000,0.000000 0.000000,-25.000000 125.000000,0.000000 0.000000,-75.000000 100.000000,0.000000 0.000000,0.000000-125.000000,0.000000 0.000000,50.000000-125.000000,0.000000 0.000000,0.000000 50.000000,0.000000 0.000000,25.000000-75.000000</inkml:trace>
</inkml:ink>
</file>

<file path=ppt/ink/ink752.xml><?xml version="1.0" encoding="utf-8"?>
<inkml:ink xmlns:inkml="http://www.w3.org/2003/InkML">
  <annotation type="ScanImages2ExtractSignatures">1</annotation>
  <annotation type="ScanImagesWidth">287570734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5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84350.000000 30200.000000,'-50.000000'0.000000,"150.000000"0.000000,0.000000 0.000000,-75.000000 0.000000,0.000000 0.000000,150.000000-25.000000,0.000000 0.000000,25.000000 0.000000,0.000000 0.000000,25.000000 0.000000,0.000000 0.000000,-100.000000 0.000000,0.000000 0.000000,-50.000000 0.000000,0.000000 0.000000,-50.000000 25.000000,0.000000 0.000000,-25.000000-25.000000,0.000000 0.000000,0.000000 0.000000,0.000000 0.000000,-25.000000 25.000000,0.000000 0.000000,0.000000 0.000000,0.000000 0.000000,0.000000 0.000000,0.000000 0.000000,0.000000 25.000000</inkml:trace>
</inkml:ink>
</file>

<file path=ppt/ink/ink753.xml><?xml version="1.0" encoding="utf-8"?>
<inkml:ink xmlns:inkml="http://www.w3.org/2003/InkML">
  <annotation type="ScanImages2ExtractSignatures">1</annotation>
  <annotation type="ScanImagesWidth">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5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84200.000000 32100.000000,'-50.000000'0.000000,"75.000000"0.000000,0.000000 0.000000,50.000000-25.000000,0.000000 0.000000,75.000000 0.000000,0.000000 0.000000,50.000000-50.000000,0.000000 0.000000,25.000000 0.000000,0.000000 0.000000,-50.000000 25.000000,0.000000 0.000000,-75.000000 25.000000,0.000000 0.000000,-75.000000 25.000000,0.000000 0.000000,25.000000 0.000000,0.000000 0.000000,-25.000000 0.000000,0.000000 0.000000,-100.000000-25.000000,0.000000 0.000000,-25.000000 25.000000,0.000000 0.000000,50.000000 0.000000,0.000000 0.000000,25.000000-25.000000</inkml:trace>
</inkml:ink>
</file>

<file path=ppt/ink/ink75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5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85350.000000 29850.000000,'0.000000'-250.000000,"0.000000"225.000000,0.000000 0.000000,-25.000000 0.000000,0.000000 0.000000,25.000000-25.000000,0.000000 0.000000,0.000000 0.000000,0.000000 0.000000,0.000000 0.000000,0.000000 0.000000,0.000000 25.000000,0.000000 0.000000,0.000000 0.000000,0.000000 0.000000,0.000000 0.000000,0.000000 0.000000,0.000000 0.000000,0.000000 0.000000,0.000000 0.000000,0.000000 0.000000,0.000000 0.000000,0.000000 0.000000,0.000000 125.000000,0.000000 0.000000,0.000000 75.000000,0.000000 0.000000,0.000000-25.000000,0.000000 0.000000,0.000000-75.000000,0.000000 0.000000,0.000000 225.000000,0.000000 0.000000,0.000000-50.000000,0.000000 0.000000,0.000000-175.000000,0.000000 0.000000,0.000000 225.000000,0.000000 0.000000,0.000000 0.000000,0.000000 0.000000,0.000000-25.000000,0.000000 0.000000,0.000000-50.000000,0.000000 0.000000,0.000000-75.000000,0.000000 0.000000,-25.000000-50.000000,0.000000 0.000000,25.000000-75.000000,0.000000 0.000000,-25.000000-50.000000,0.000000 0.000000,0.000000-50.000000,0.000000 0.000000,25.000000 25.000000,0.000000 0.000000,0.000000-50.000000,0.000000 0.000000,0.000000 25.000000</inkml:trace>
</inkml:ink>
</file>

<file path=ppt/ink/ink75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5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83550.000000 34100.000000,'0.000000'50.000000,"50.000000"-50.000000,0.000000 0.000000,0.000000 0.000000,0.000000 0.000000,0.000000 0.000000,0.000000 0.000000,-25.000000 0.000000,0.000000 0.000000,25.000000 0.000000,0.000000 0.000000,-25.000000 0.000000,0.000000 0.000000,75.000000-25.000000,0.000000 0.000000,50.000000 0.000000,0.000000 0.000000,0.000000 0.000000,0.000000 0.000000,-25.000000 0.000000,0.000000 0.000000,0.000000 0.000000,0.000000 0.000000,0.000000 0.000000,0.000000 0.000000,0.000000 0.000000,0.000000 0.000000,-25.000000 25.000000,0.000000 0.000000,-75.000000 0.000000,0.000000 0.000000,100.000000-25.000000,0.000000 0.000000,0.000000 0.000000,0.000000 0.000000,-25.000000 0.000000,0.000000 0.000000,-25.000000 25.000000,0.000000 0.000000,0.000000-25.000000,0.000000 0.000000,-25.000000 25.000000,0.000000 0.000000,0.000000 0.000000,0.000000 0.000000,0.000000 0.000000,0.000000 0.000000,-25.000000 0.000000,0.000000 0.000000,0.000000 0.000000,0.000000 0.000000,0.000000 0.000000,0.000000 0.000000,0.000000 0.000000,0.000000 0.000000,0.000000 0.000000,0.000000 0.000000,0.000000 0.000000,0.000000 0.000000,0.000000 0.000000,0.000000 0.000000,25.000000 0.000000,0.000000 0.000000,25.000000 25.000000,0.000000 0.000000,-50.000000 0.000000,0.000000 0.000000,0.000000-25.000000,0.000000 0.000000,-100.000000 0.000000,0.000000 0.000000,-100.000000-50.000000,0.000000 0.000000,125.000000 25.000000,0.000000 0.000000,-25.000000-25.000000</inkml:trace>
</inkml:ink>
</file>

<file path=ppt/ink/ink75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5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81400.000000 22900.000000,'-50.000000'-50.000000,"50.000000"25.000000,0.000000 0.000000,50.000000 25.000000,0.000000 0.000000,-25.000000 0.000000,0.000000 0.000000,75.000000 125.000000,0.000000 0.000000,25.000000 175.000000,0.000000 0.000000,0.000000 75.000000,0.000000 0.000000,-50.000000-100.000000,0.000000 0.000000,-25.000000-100.000000,0.000000 0.000000,-50.000000-150.000000,0.000000 0.000000,0.000000 0.000000,0.000000 0.000000,-25.000000-100.000000,0.000000 0.000000,0.000000 50.000000,0.000000 0.000000,-25.000000-100.000000,0.000000 0.000000,50.000000 75.000000,0.000000 0.000000,0.000000 0.000000,0.000000 0.000000,0.000000-25.000000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5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82700.000000 23100.000000,'50.000000'-250.000000,"-50.000000"225.000000,0.000000 0.000000,-50.000000 75.000000,0.000000 0.000000,-25.000000 75.000000,0.000000 0.000000,50.000000-50.000000,0.000000 0.000000,-150.000000 250.000000,0.000000 0.000000,0.000000 50.000000,0.000000 0.000000,0.000000-75.000000,0.000000 0.000000,75.000000-150.000000,0.000000 0.000000,75.000000-125.000000,0.000000 0.000000,50.000000-50.000000,0.000000 0.000000,25.000000-25.000000</inkml:trace>
</inkml:ink>
</file>

<file path=ppt/ink/ink75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5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83650.000000 23300.000000,'150.000000'-50.000000,"-125.000000"125.000000,0.000000 0.000000,-25.000000 100.000000,0.000000 0.000000,0.000000 50.000000,0.000000 0.000000,-25.000000-100.000000,0.000000 0.000000,25.000000-75.000000,0.000000 0.000000,-50.000000 50.000000,0.000000 0.000000,50.000000-75.000000,0.000000 0.000000,0.000000-75.000000,0.000000 0.000000,0.000000 0.000000,0.000000 0.000000,0.000000 0.000000,0.000000 0.000000,0.000000 0.000000</inkml:trace>
</inkml:ink>
</file>

<file path=ppt/ink/ink759.xml><?xml version="1.0" encoding="utf-8"?>
<inkml:ink xmlns:inkml="http://www.w3.org/2003/InkML">
  <annotation type="ScanImages2ExtractSignatures">1</annotation>
  <annotation type="ScanImagesWidth">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5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83950.000000 21550.000000,'100.000000'-100.000000,"-75.000000"150.000000,0.000000 0.000000,50.000000 25.000000,0.000000 0.000000,25.000000-25.000000,0.000000 0.000000,-50.000000 0.000000,0.000000 0.000000,0.000000 50.000000,0.000000 0.000000,-25.000000-75.000000,0.000000 0.000000,0.000000 0.000000</inkml:trace>
</inkml:ink>
</file>

<file path=ppt/ink/ink7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211.000000 608.000000,'52.000000'-16.000000,"1.000000"16.000000,-1.000000 0.000000,1.000000 0.000000,-1.000000 0.000000,0.000000 0.000000,1.000000 0.000000,-1.000000 0.000000,18.000000 16.000000,0.000000-16.000000,0.000000 17.000000,-18.000000-1.000000,18.000000-16.000000,-18.000000 0.000000,18.000000 0.000000,-17.000000 16.000000,-1.000000-16.000000,0.000000 16.000000,1.000000-16.000000,-1.000000 33.000000,1.000000-17.000000,-1.000000-16.000000,0.000000 33.000000,1.000000-33.000000,-1.000000 16.000000,1.000000-16.000000,-1.000000 0.000000,0.000000 0.000000,1.000000 0.000000,-1.000000 0.000000,1.000000 0.000000</inkml:trace>
</inkml:ink>
</file>

<file path=ppt/ink/ink76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5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85300.000000 23250.000000,'-150.000000'300.000000,"100.000000"-100.000000,0.000000 0.000000,25.000000 25.000000,0.000000 0.000000,0.000000-50.000000,0.000000 0.000000,25.000000-75.000000,0.000000 0.000000,0.000000-75.000000,0.000000 0.000000,75.000000-200.000000,0.000000 0.000000,50.000000-100.000000,0.000000 0.000000,0.000000 25.000000,0.000000 0.000000,0.000000 100.000000,0.000000 0.000000,-50.000000 125.000000,0.000000 0.000000,-25.000000 25.000000,0.000000 0.000000,-25.000000 100.000000,0.000000 0.000000,-25.000000-50.000000,0.000000 0.000000,-25.000000 175.000000,0.000000 0.000000,0.000000-75.000000,0.000000 0.000000,0.000000-100.000000,0.000000 0.000000,0.000000 100.000000,0.000000 0.000000,25.000000-125.000000,0.000000 0.000000,50.000000 0.000000,0.000000 0.000000,-25.000000-75.000000</inkml:trace>
</inkml:ink>
</file>

<file path=ppt/ink/ink76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5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88300.000000 23500.000000,'0.000000'-150.000000,"-25.000000"125.000000,0.000000 0.000000,-25.000000-25.000000,0.000000 0.000000,-25.000000-25.000000,0.000000 0.000000,0.000000 50.000000,0.000000 0.000000,-25.000000 25.000000,0.000000 0.000000,0.000000 100.000000,0.000000 0.000000,-25.000000 75.000000,0.000000 0.000000,25.000000 75.000000,0.000000 0.000000,75.000000-125.000000,0.000000 0.000000,25.000000-75.000000,0.000000 0.000000,50.000000 50.000000,0.000000 0.000000,75.000000-100.000000,0.000000 0.000000,75.000000-100.000000,0.000000 0.000000,-50.000000-75.000000,0.000000 0.000000,-75.000000 0.000000,0.000000 0.000000,-25.000000 75.000000,0.000000 0.000000,-25.000000 25.000000,0.000000 0.000000,-25.000000 50.000000,0.000000 0.000000,-25.000000 75.000000,0.000000 0.000000,-25.000000 125.000000,0.000000 0.000000,25.000000 75.000000,0.000000 0.000000,0.000000 75.000000,0.000000 0.000000,0.000000 25.000000,0.000000 0.000000,-25.000000-25.000000,0.000000 0.000000,25.000000-150.000000,0.000000 0.000000,25.000000-125.000000,0.000000 0.000000,-100.000000 75.000000,0.000000 0.000000,-25.000000-125.000000,0.000000 0.000000,75.000000 0.000000,0.000000 0.000000,-175.000000-150.000000,0.000000 0.000000,125.000000 75.000000</inkml:trace>
</inkml:ink>
</file>

<file path=ppt/ink/ink76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6:5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36100.000000 20800.000000,'50.000000'50.000000,"100.000000"-50.000000,0.000000 0.000000,25.000000 0.000000,0.000000 0.000000,-125.000000-25.000000,0.000000 0.000000,50.000000 0.000000,0.000000 0.000000,125.000000 0.000000,0.000000 0.000000,-25.000000 25.000000,0.000000 0.000000,-150.000000 25.000000,0.000000 0.000000,25.000000 0.000000,0.000000 0.000000,-50.000000 0.000000,0.000000 0.000000,75.000000 25.000000,0.000000 0.000000,-75.000000-25.000000,0.000000 0.000000,100.000000 25.000000,0.000000 0.000000,25.000000-25.000000,0.000000 0.000000,50.000000-25.000000,0.000000 0.000000,0.000000 0.000000,0.000000 0.000000,50.000000 0.000000,0.000000 0.000000,-50.000000-50.000000,0.000000 0.000000,-125.000000 25.000000,0.000000 0.000000,200.000000-50.000000,0.000000 0.000000,-75.000000 25.000000,0.000000 0.000000,-125.000000 50.000000,0.000000 0.000000,100.000000 0.000000,0.000000 0.000000,-125.000000 0.000000,0.000000 0.000000,125.000000 75.000000,0.000000 0.000000,-25.000000 25.000000,0.000000 0.000000,0.000000 0.000000,0.000000 0.000000,25.000000-50.000000,0.000000 0.000000,-25.000000-50.000000,0.000000 0.000000,-100.000000 0.000000,0.000000 0.000000,150.000000 0.000000,0.000000 0.000000,-125.000000 0.000000,0.000000 0.000000,150.000000-50.000000,0.000000 0.000000,-150.000000 50.000000,0.000000 0.000000,125.000000-75.000000,0.000000 0.000000,-125.000000 75.000000,0.000000 0.000000,175.000000-75.000000,0.000000 0.000000,25.000000 25.000000,0.000000 0.000000,-50.000000 50.000000,0.000000 0.000000,0.000000 0.000000,0.000000 0.000000,0.000000 0.000000,0.000000 0.000000,25.000000 0.000000,0.000000 0.000000,-75.000000-25.000000,0.000000 0.000000,-100.000000 25.000000,0.000000 0.000000,100.000000 0.000000,0.000000 0.000000,-125.000000 0.000000,0.000000 0.000000,75.000000 0.000000,0.000000 0.000000,-75.000000 0.000000,0.000000 0.000000,125.000000 50.000000,0.000000 0.000000,50.000000-25.000000,0.000000 0.000000,-25.000000 0.000000,0.000000 0.000000,-25.000000-25.000000,0.000000 0.000000,0.000000 25.000000,0.000000 0.000000,-25.000000 0.000000,0.000000 0.000000,-25.000000 25.000000,0.000000 0.000000,-100.000000-50.000000,0.000000 0.000000,125.000000 25.000000,0.000000 0.000000,-50.000000-25.000000,0.000000 0.000000,-50.000000 25.000000,0.000000 0.000000,75.000000-25.000000,0.000000 0.000000,-25.000000 25.000000,0.000000 0.000000,0.000000 0.000000,0.000000 0.000000,50.000000-25.000000,0.000000 0.000000,25.000000 25.000000,0.000000 0.000000,0.000000 0.000000,0.000000 0.000000,-25.000000 0.000000,0.000000 0.000000,-100.000000-25.000000,0.000000 0.000000,100.000000 25.000000,0.000000 0.000000,-100.000000-25.000000,0.000000 0.000000,0.000000 25.000000,0.000000 0.000000,0.000000-25.000000,0.000000 0.000000,-25.000000 0.000000,0.000000 0.000000,25.000000 0.000000,0.000000 0.000000,0.000000 25.000000,0.000000 0.000000,-25.000000-25.000000,0.000000 0.000000,0.000000 0.000000,0.000000 0.000000,25.000000 0.000000,0.000000 0.000000,-25.000000 0.000000,0.000000 0.000000,0.000000 0.000000,0.000000 0.000000,-175.000000-75.000000,0.000000 0.000000,100.000000 75.000000,0.000000 0.000000,0.000000-50.000000</inkml:trace>
</inkml:ink>
</file>

<file path=ppt/ink/ink76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0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35800.000000 32900.000000,'-50.000000'0.000000,"50.000000"25.000000,0.000000 0.000000,-25.000000-25.000000,0.000000 0.000000,50.000000 0.000000,0.000000 0.000000,75.000000 25.000000,0.000000 0.000000,125.000000-25.000000,0.000000 0.000000,75.000000-25.000000,0.000000 0.000000,75.000000-25.000000,0.000000 0.000000,-25.000000 50.000000,0.000000 0.000000,-50.000000 50.000000,0.000000 0.000000,-100.000000 0.000000,0.000000 0.000000,175.000000 0.000000,0.000000 0.000000,-125.000000-50.000000,0.000000 0.000000,-175.000000 0.000000,0.000000 0.000000,250.000000-50.000000,0.000000 0.000000,0.000000-50.000000,0.000000 0.000000,50.000000 0.000000,0.000000 0.000000,-50.000000 25.000000,0.000000 0.000000,-75.000000 75.000000,0.000000 0.000000,-25.000000 50.000000,0.000000 0.000000,-25.000000 25.000000,0.000000 0.000000,-150.000000-75.000000,0.000000 0.000000,25.000000 25.000000,0.000000 0.000000,-25.000000-25.000000,0.000000 0.000000,0.000000 25.000000,0.000000 0.000000,25.000000-25.000000,0.000000 0.000000,-25.000000 0.000000,0.000000 0.000000,25.000000 0.000000,0.000000 0.000000,-25.000000 25.000000,0.000000 0.000000,225.000000-25.000000,0.000000 0.000000,25.000000 0.000000,0.000000 0.000000,0.000000 0.000000,0.000000 0.000000,0.000000-50.000000,0.000000 0.000000,-75.000000 25.000000,0.000000 0.000000,125.000000 50.000000,0.000000 0.000000,-200.000000 25.000000,0.000000 0.000000,50.000000 50.000000,0.000000 0.000000,-125.000000-75.000000,0.000000 0.000000,100.000000 25.000000,0.000000 0.000000,-100.000000-25.000000,0.000000 0.000000,200.000000-25.000000,0.000000 0.000000,25.000000-50.000000,0.000000 0.000000,0.000000-25.000000,0.000000 0.000000,25.000000 0.000000,0.000000 0.000000,-25.000000 25.000000,0.000000 0.000000,-50.000000 50.000000,0.000000 0.000000,-25.000000 25.000000,0.000000 0.000000,0.000000 25.000000,0.000000 0.000000,-50.000000-25.000000,0.000000 0.000000,-100.000000-25.000000,0.000000 0.000000,150.000000 50.000000,0.000000 0.000000,25.000000 0.000000,0.000000 0.000000,50.000000 0.000000,0.000000 0.000000,50.000000-50.000000,0.000000 0.000000,50.000000 0.000000,0.000000 0.000000,0.000000-25.000000,0.000000 0.000000,75.000000-25.000000,0.000000 0.000000,0.000000 25.000000,0.000000 0.000000,150.000000 25.000000,0.000000 0.000000,-200.000000 0.000000,0.000000 0.000000,-250.000000 0.000000,0.000000 0.000000,400.000000 0.000000,0.000000 0.000000,50.000000 0.000000,0.000000 0.000000,0.000000-25.000000,0.000000 0.000000,-50.000000 25.000000,0.000000 0.000000,-100.000000 25.000000,0.000000 0.000000,-125.000000 0.000000,0.000000 0.000000,-50.000000 0.000000,0.000000 0.000000,-150.000000 25.000000,0.000000 0.000000,-125.000000-25.000000,0.000000 0.000000,75.000000 25.000000,0.000000 0.000000,-150.000000-75.000000</inkml:trace>
</inkml:ink>
</file>

<file path=ppt/ink/ink76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1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9200.000000 38550.000000,'150.000000'200.000000,"50.000000"-200.000000,0.000000 0.000000,75.000000-100.000000,0.000000 0.000000,0.000000 25.000000,0.000000 0.000000,-50.000000 50.000000,0.000000 0.000000,-25.000000 25.000000,0.000000 0.000000,-25.000000 25.000000,0.000000 0.000000,50.000000-25.000000,0.000000 0.000000,0.000000 0.000000,0.000000 0.000000,-25.000000-50.000000,0.000000 0.000000,-150.000000 25.000000,0.000000 0.000000,200.000000-25.000000,0.000000 0.000000,-50.000000 0.000000,0.000000 0.000000,-25.000000 50.000000,0.000000 0.000000,-125.000000-25.000000,0.000000 0.000000,-25.000000 25.000000,0.000000 0.000000,100.000000 0.000000,0.000000 0.000000,-75.000000 0.000000,0.000000 0.000000,-25.000000 0.000000,0.000000 0.000000,0.000000-25.000000</inkml:trace>
</inkml:ink>
</file>

<file path=ppt/ink/ink76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1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18650.000000 38950.000000,'-150.000000'150.000000,"125.000000"-150.000000,0.000000 0.000000,0.000000 25.000000,0.000000 0.000000,150.000000-100.000000,0.000000 0.000000,125.000000-100.000000,0.000000 0.000000,75.000000-25.000000,0.000000 0.000000,-50.000000 125.000000,0.000000 0.000000,-100.000000 75.000000,0.000000 0.000000,-125.000000 25.000000,0.000000 0.000000,100.000000 0.000000,0.000000 0.000000,-75.000000 0.000000,0.000000 0.000000,75.000000-25.000000,0.000000 0.000000,-100.000000 25.000000,0.000000 0.000000,100.000000-25.000000,0.000000 0.000000,-100.000000 25.000000,0.000000 0.000000,125.000000 25.000000,0.000000 0.000000,-25.000000 0.000000,0.000000 0.000000,25.000000 0.000000,0.000000 0.000000,50.000000-50.000000,0.000000 0.000000,-25.000000 0.000000,0.000000 0.000000,-50.000000 0.000000,0.000000 0.000000,50.000000 0.000000,0.000000 0.000000,-50.000000 0.000000,0.000000 0.000000,-100.000000 0.000000,0.000000 0.000000,100.000000 0.000000,0.000000 0.000000,-75.000000 0.000000,0.000000 0.000000,125.000000 0.000000,0.000000 0.000000,50.000000-25.000000,0.000000 0.000000,25.000000-75.000000,0.000000 0.000000,25.000000 0.000000,0.000000 0.000000,-25.000000 50.000000,0.000000 0.000000,-225.000000 50.000000,0.000000 0.000000,0.000000 0.000000,0.000000 0.000000,0.000000 0.000000,0.000000 0.000000,0.000000 0.000000,0.000000 0.000000,0.000000 0.000000,0.000000 0.000000,0.000000 0.000000,0.000000 0.000000,200.000000-25.000000,0.000000 0.000000,-200.000000 25.000000,0.000000 0.000000,25.000000 0.000000,0.000000 0.000000,-50.000000 0.000000,0.000000 0.000000,0.000000 0.000000,0.000000 0.000000,-50.000000 0.000000,0.000000 0.000000,0.000000-50.000000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2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81800.000000 43650.000000,'50.000000'0.000000,"-50.000000"-50.000000,0.000000 0.000000,25.000000 50.000000,0.000000 0.000000,0.000000 0.000000,0.000000 0.000000,-25.000000 25.000000,0.000000 0.000000,0.000000 125.000000,0.000000 0.000000,0.000000 50.000000,0.000000 0.000000,-75.000000 50.000000,0.000000 0.000000,25.000000-50.000000,0.000000 0.000000,50.000000-125.000000,0.000000 0.000000,0.000000-125.000000,0.000000 0.000000,0.000000 0.000000,0.000000 0.000000,25.000000 0.000000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2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82350.000000 43800.000000,'0.000000'50.000000,"50.000000"-50.000000,0.000000 0.000000,-25.000000 0.000000,0.000000 0.000000,125.000000 25.000000,0.000000 0.000000,50.000000-25.000000,0.000000 0.000000,50.000000 0.000000,0.000000 0.000000,-100.000000 0.000000,0.000000 0.000000,-75.000000 0.000000,0.000000 0.000000,-50.000000 0.000000,0.000000 0.000000,-50.000000 0.000000,0.000000 0.000000,-25.000000 0.000000,0.000000 0.000000,0.000000 0.000000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2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82700.000000 45200.000000,'-100.000000'100.000000,"125.000000"-100.000000,0.000000 0.000000,50.000000 0.000000,0.000000 0.000000,-25.000000 0.000000,0.000000 0.000000,75.000000-25.000000,0.000000 0.000000,-75.000000 0.000000,0.000000 0.000000,125.000000-50.000000,0.000000 0.000000,-75.000000 0.000000,0.000000 0.000000,-25.000000 25.000000,0.000000 0.000000,-75.000000 25.000000,0.000000 0.000000,0.000000-25.000000,0.000000 0.000000,-25.000000 25.000000,0.000000 0.000000,0.000000 0.000000</inkml:trace>
</inkml:ink>
</file>

<file path=ppt/ink/ink76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2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83600.000000 43800.000000,'0.000000'-300.000000,"0.000000"250.000000,0.000000 0.000000,-25.000000 50.000000,0.000000 0.000000,25.000000 25.000000,0.000000 0.000000,-25.000000 225.000000,0.000000 0.000000,0.000000 25.000000,0.000000 0.000000,25.000000-175.000000,0.000000 0.000000,0.000000 200.000000,0.000000 0.000000,0.000000-200.000000,0.000000 0.000000,0.000000 75.000000,0.000000 0.000000,0.000000-125.000000,0.000000 0.000000,0.000000 50.000000,0.000000 0.000000,-25.000000-50.000000,0.000000 0.000000,0.000000 0.000000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322.000000 589.000000,'52.000000'0.000000,"-1.000000"0.000000,1.000000 0.000000,-1.000000 0.000000,18.000000 0.000000,-18.000000 12.000000,18.000000-12.000000,-18.000000 12.000000,1.000000-12.000000,-1.000000 0.000000,1.000000 0.000000</inkml:trace>
</inkml:ink>
</file>

<file path=ppt/ink/ink77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2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81550.000000 47200.000000,'-50.000000'50.000000,"75.000000"-50.000000,0.000000 0.000000,75.000000-25.000000,0.000000 0.000000,25.000000-25.000000,0.000000 0.000000,50.000000-25.000000,0.000000 0.000000,25.000000 25.000000,0.000000 0.000000,0.000000 0.000000,0.000000 0.000000,25.000000-25.000000,0.000000 0.000000,-25.000000 0.000000,0.000000 0.000000,-50.000000 25.000000,0.000000 0.000000,-125.000000 25.000000,0.000000 0.000000,75.000000 0.000000,0.000000 0.000000,-75.000000 25.000000,0.000000 0.000000,100.000000 0.000000,0.000000 0.000000,0.000000 0.000000,0.000000 0.000000,-25.000000 0.000000,0.000000 0.000000,25.000000 0.000000,0.000000 0.000000,-25.000000 0.000000,0.000000 0.000000,-25.000000 0.000000,0.000000 0.000000,-25.000000 0.000000,0.000000 0.000000,-25.000000 25.000000,0.000000 0.000000,0.000000-25.000000,0.000000 0.000000,-50.000000 0.000000,0.000000 0.000000,-150.000000 0.000000,0.000000 0.000000,50.000000 0.000000,0.000000 0.000000,50.000000-50.000000</inkml:trace>
</inkml:ink>
</file>

<file path=ppt/ink/ink77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2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81900.000000 40250.000000,'-50.000000'-100.000000,"-25.000000"50.000000,0.000000 0.000000,0.000000 50.000000,0.000000 0.000000,50.000000 0.000000,0.000000 0.000000,-75.000000 25.000000,0.000000 0.000000,75.000000 0.000000,0.000000 0.000000,-75.000000 75.000000,0.000000 0.000000,0.000000 50.000000,0.000000 0.000000,50.000000-25.000000,0.000000 0.000000,25.000000 0.000000,0.000000 0.000000,25.000000 25.000000,0.000000 0.000000,75.000000-50.000000,0.000000 0.000000,25.000000 0.000000,0.000000 0.000000,-25.000000-50.000000,0.000000 0.000000,-50.000000 0.000000,0.000000 0.000000,-50.000000 25.000000,0.000000 0.000000,-125.000000 50.000000,0.000000 0.000000,-25.000000-25.000000,0.000000 0.000000,50.000000-100.000000,0.000000 0.000000,75.000000-175.000000,0.000000 0.000000,50.000000 100.000000,0.000000 0.000000,25.000000 0.000000</inkml:trace>
</inkml:ink>
</file>

<file path=ppt/ink/ink77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2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82300.000000 39350.000000,'0.000000'100.000000,"0.000000"0.000000,0.000000 0.000000,0.000000 75.000000,0.000000 0.000000,0.000000-125.000000,0.000000 0.000000,0.000000 200.000000,0.000000 0.000000,0.000000-175.000000,0.000000 0.000000,0.000000 275.000000,0.000000 0.000000,-25.000000-100.000000,0.000000 0.000000,25.000000-125.000000,0.000000 0.000000,0.000000-75.000000,0.000000 0.000000,0.000000-75.000000,0.000000 0.000000,50.000000-125.000000,0.000000 0.000000,75.000000-100.000000,0.000000 0.000000,-25.000000 50.000000,0.000000 0.000000,-25.000000 125.000000,0.000000 0.000000,-50.000000 75.000000,0.000000 0.000000,50.000000 0.000000,0.000000 0.000000,-25.000000 100.000000,0.000000 0.000000,-25.000000 75.000000,0.000000 0.000000,-50.000000 50.000000,0.000000 0.000000,-25.000000-100.000000,0.000000 0.000000,50.000000-100.000000,0.000000 0.000000,25.000000-75.000000,0.000000 0.000000,50.000000-100.000000,0.000000 0.000000,-50.000000 75.000000</inkml:trace>
</inkml:ink>
</file>

<file path=ppt/ink/ink77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2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83750.000000 41000.000000,'0.000000'50.000000,"0.000000"-25.000000,0.000000 0.000000,25.000000-25.000000,0.000000 0.000000,0.000000 25.000000,0.000000 0.000000,0.000000-25.000000,0.000000 0.000000,-25.000000 25.000000,0.000000 0.000000,25.000000-25.000000,0.000000 0.000000,0.000000 0.000000,0.000000 0.000000,0.000000 0.000000,0.000000 0.000000,0.000000 25.000000,0.000000 0.000000,25.000000-25.000000,0.000000 0.000000,-25.000000 0.000000,0.000000 0.000000,0.000000 0.000000,0.000000 0.000000,0.000000 0.000000,0.000000 0.000000,25.000000 0.000000,0.000000 0.000000,-25.000000-25.000000,0.000000 0.000000,0.000000 25.000000,0.000000 0.000000,125.000000-125.000000,0.000000 0.000000,-125.000000 75.000000,0.000000 0.000000,25.000000-50.000000,0.000000 0.000000,-25.000000 50.000000,0.000000 0.000000,-125.000000 25.000000,0.000000 0.000000,0.000000 25.000000,0.000000 0.000000,0.000000 50.000000,0.000000 0.000000,25.000000 50.000000,0.000000 0.000000,75.000000-75.000000,0.000000 0.000000,-50.000000 125.000000,0.000000 0.000000,25.000000 50.000000,0.000000 0.000000,75.000000-75.000000,0.000000 0.000000,-25.000000-125.000000,0.000000 0.000000,0.000000 25.000000,0.000000 0.000000,0.000000-25.000000,0.000000 0.000000,25.000000 0.000000,0.000000 0.000000,0.000000 0.000000,0.000000 0.000000,0.000000 0.000000,0.000000 0.000000,0.000000-25.000000,0.000000 0.000000,200.000000-150.000000,0.000000 0.000000,-200.000000 125.000000,0.000000 0.000000,75.000000-50.000000,0.000000 0.000000,-100.000000 75.000000,0.000000 0.000000,75.000000-100.000000,0.000000 0.000000,-50.000000 50.000000,0.000000 0.000000,-25.000000 25.000000,0.000000 0.000000,0.000000 50.000000,0.000000 0.000000,-25.000000 50.000000,0.000000 0.000000,0.000000-25.000000,0.000000 0.000000,0.000000 25.000000,0.000000 0.000000,-25.000000-25.000000,0.000000 0.000000,25.000000 25.000000,0.000000 0.000000,-25.000000 0.000000,0.000000 0.000000,25.000000 0.000000,0.000000 0.000000,-25.000000 0.000000,0.000000 0.000000,25.000000 0.000000,0.000000 0.000000,0.000000-25.000000,0.000000 0.000000,-25.000000 0.000000,0.000000 0.000000,25.000000 25.000000,0.000000 0.000000,0.000000-25.000000,0.000000 0.000000,0.000000 0.000000,0.000000 0.000000,-25.000000-25.000000,0.000000 0.000000,25.000000 25.000000,0.000000 0.000000,0.000000 0.000000,0.000000 0.000000,75.000000-100.000000,0.000000 0.000000,25.000000-100.000000,0.000000 0.000000,-50.000000 25.000000,0.000000 0.000000,50.000000 50.000000,0.000000 0.000000,-75.000000 75.000000,0.000000 0.000000,-25.000000 0.000000,0.000000 0.000000,25.000000 25.000000,0.000000 0.000000,0.000000 0.000000,0.000000 0.000000,0.000000 0.000000,0.000000 0.000000,-25.000000 25.000000,0.000000 0.000000,0.000000 0.000000,0.000000 0.000000,0.000000 0.000000,0.000000 0.000000,0.000000 0.000000,0.000000 0.000000,0.000000 0.000000,0.000000 0.000000,0.000000 25.000000,0.000000 0.000000,0.000000-25.000000,0.000000 0.000000,0.000000 25.000000,0.000000 0.000000,0.000000-25.000000,0.000000 0.000000,-25.000000 25.000000,0.000000 0.000000,25.000000-25.000000,0.000000 0.000000,-25.000000 50.000000,0.000000 0.000000,50.000000-100.000000</inkml:trace>
</inkml:ink>
</file>

<file path=ppt/ink/ink77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2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87950.000000 40700.000000,'100.000000'-250.000000,"-100.000000"200.000000,0.000000 0.000000,-25.000000 0.000000,0.000000 0.000000,0.000000 25.000000,0.000000 0.000000,-25.000000 25.000000,0.000000 0.000000,-25.000000 50.000000,0.000000 0.000000,0.000000 125.000000,0.000000 0.000000,0.000000 25.000000,0.000000 0.000000,50.000000-25.000000,0.000000 0.000000,50.000000-75.000000,0.000000 0.000000,50.000000-75.000000,0.000000 0.000000,25.000000-50.000000,0.000000 0.000000,25.000000-125.000000,0.000000 0.000000,-50.000000 25.000000,0.000000 0.000000,-75.000000 75.000000,0.000000 0.000000,50.000000-75.000000,0.000000 0.000000,-25.000000 50.000000,0.000000 0.000000,-25.000000 50.000000,0.000000 0.000000,0.000000 50.000000,0.000000 0.000000,-75.000000 175.000000,0.000000 0.000000,25.000000 100.000000,0.000000 0.000000,25.000000-75.000000,0.000000 0.000000,25.000000-125.000000,0.000000 0.000000,-50.000000 175.000000,0.000000 0.000000,50.000000-200.000000,0.000000 0.000000,-75.000000 175.000000,0.000000 0.000000,0.000000-125.000000,0.000000 0.000000,-50.000000-100.000000,0.000000 0.000000,-50.000000-125.000000,0.000000 0.000000,-50.000000-125.000000,0.000000 0.000000,150.000000 125.000000</inkml:trace>
</inkml:ink>
</file>

<file path=ppt/ink/ink77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2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84400.000000 39600.000000,'-50.000000'-100.000000,"150.000000"100.000000,0.000000 0.000000,75.000000 0.000000,0.000000 0.000000,-25.000000 0.000000,0.000000 0.000000,-100.000000 0.000000,0.000000 0.000000,-25.000000-25.000000,0.000000 0.000000,-50.000000 25.000000,0.000000 0.000000,0.000000-25.000000</inkml:trace>
</inkml:ink>
</file>

<file path=ppt/ink/ink77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3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38200.000000 9500.000000,'0.000000'-50.000000,"0.000000"0.000000,0.000000 0.000000,0.000000-25.000000,0.000000 0.000000,0.000000 0.000000,0.000000 0.000000,125.000000-175.000000,0.000000 0.000000,-75.000000 150.000000,0.000000 0.000000,-25.000000 100.000000,0.000000 0.000000,-25.000000 25.000000,0.000000 0.000000,0.000000 25.000000,0.000000 0.000000,25.000000 50.000000,0.000000 0.000000,-25.000000 0.000000,0.000000 0.000000,0.000000 325.000000,0.000000 0.000000,0.000000-25.000000,0.000000 0.000000,75.000000-200.000000,0.000000 0.000000,100.000000-175.000000,0.000000 0.000000,25.000000-225.000000,0.000000 0.000000,-50.000000-225.000000,0.000000 0.000000,-100.000000 100.000000,0.000000 0.000000,-25.000000 225.000000,0.000000 0.000000,-25.000000 25.000000,0.000000 0.000000,0.000000 0.000000,0.000000 0.000000,25.000000 0.000000,0.000000 0.000000,-25.000000 0.000000,0.000000 0.000000,0.000000 25.000000,0.000000 0.000000,0.000000 0.000000,0.000000 0.000000,0.000000 0.000000,0.000000 0.000000,25.000000 25.000000,0.000000 0.000000,-25.000000 0.000000,0.000000 0.000000,25.000000 0.000000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3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41300.000000 9800.000000,'0.000000'50.000000,"-25.000000"0.000000,0.000000 0.000000,0.000000-50.000000,0.000000 0.000000,25.000000 25.000000,0.000000 0.000000,25.000000-25.000000,0.000000 0.000000,0.000000-25.000000,0.000000 0.000000,0.000000-25.000000</inkml:trace>
</inkml:ink>
</file>

<file path=ppt/ink/ink77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3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10500.000000 10950.000000,'-200.000000'0.000000,"175.000000"0.000000,0.000000 0.000000,0.000000-25.000000,0.000000 0.000000,-25.000000 25.000000,0.000000 0.000000,25.000000-25.000000,0.000000 0.000000,0.000000 25.000000,0.000000 0.000000,25.000000-25.000000,0.000000 0.000000,-25.000000 0.000000,0.000000 0.000000,25.000000 0.000000,0.000000 0.000000,-25.000000 0.000000,0.000000 0.000000,25.000000 0.000000,0.000000 0.000000,25.000000 25.000000,0.000000 0.000000,0.000000-25.000000,0.000000 0.000000,0.000000 25.000000,0.000000 0.000000,25.000000-25.000000,0.000000 0.000000,0.000000 25.000000,0.000000 0.000000,25.000000 0.000000,0.000000 0.000000,0.000000 0.000000,0.000000 0.000000,100.000000 0.000000,0.000000 0.000000,-75.000000 0.000000,0.000000 0.000000,25.000000 0.000000,0.000000 0.000000,0.000000-25.000000,0.000000 0.000000,25.000000 25.000000,0.000000 0.000000,0.000000 0.000000,0.000000 0.000000,50.000000 0.000000,0.000000 0.000000,-25.000000 0.000000,0.000000 0.000000,-25.000000 0.000000,0.000000 0.000000,50.000000 0.000000,0.000000 0.000000,-25.000000 0.000000,0.000000 0.000000,25.000000 0.000000,0.000000 0.000000,-25.000000 0.000000,0.000000 0.000000,0.000000 0.000000,0.000000 0.000000,0.000000 0.000000,0.000000 0.000000,0.000000 0.000000,0.000000 0.000000,-25.000000 0.000000,0.000000 0.000000,0.000000 0.000000,0.000000 0.000000,-25.000000 0.000000,0.000000 0.000000,25.000000 0.000000,0.000000 0.000000,-50.000000 0.000000,0.000000 0.000000,0.000000 0.000000,0.000000 0.000000,-25.000000 0.000000,0.000000 0.000000,0.000000 0.000000,0.000000 0.000000,-25.000000 0.000000,0.000000 0.000000,0.000000 0.000000,0.000000 0.000000,-25.000000 0.000000,0.000000 0.000000,0.000000 0.000000,0.000000 0.000000,0.000000 0.000000,0.000000 0.000000,-25.000000 25.000000,0.000000 0.000000,25.000000-25.000000,0.000000 0.000000,-50.000000 0.000000,0.000000 0.000000,0.000000 0.000000,0.000000 0.000000,0.000000 0.000000,0.000000 0.000000,-25.000000-25.000000,0.000000 0.000000,0.000000 25.000000,0.000000 0.000000,-25.000000-25.000000,0.000000 0.000000,-25.000000 0.000000</inkml:trace>
</inkml:ink>
</file>

<file path=ppt/ink/ink779.xml><?xml version="1.0" encoding="utf-8"?>
<inkml:ink xmlns:inkml="http://www.w3.org/2003/InkML">
  <annotation type="ScanImages2ExtractSignatures">1</annotation>
  <annotation type="ScanImagesWidth">1431655765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3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45050.000000 23750.000000,'-50.000000'0.000000,"25.000000"0.000000,0.000000 0.000000,50.000000 25.000000,0.000000 0.000000,150.000000 0.000000,0.000000 0.000000,125.000000-50.000000,0.000000 0.000000,25.000000-50.000000,0.000000 0.000000,-50.000000 0.000000,0.000000 0.000000,-50.000000 25.000000,0.000000 0.000000,-100.000000-25.000000,0.000000 0.000000,-50.000000 25.000000,0.000000 0.000000,-50.000000 25.000000,0.000000 0.000000,-50.000000 25.000000,0.000000 0.000000,0.000000 0.000000,0.000000 0.000000,-50.000000 0.000000,0.000000 0.000000,25.000000 50.000000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391.000000 687.000000,'53.000000'0.000000,"17.000000"0.000000,-18.000000 16.000000,-17.000000 33.000000,18.000000-33.000000,-1.000000-16.000000,1.000000 0.000000,17.000000 0.000000,-17.000000 0.000000,-1.000000 0.000000,1.000000 0.000000,-1.000000 0.000000,18.000000 0.000000,0.000000 0.000000,0.000000 0.000000,-17.000000 0.000000,0.000000 0.000000,-1.000000-16.000000,1.000000-1.000000,17.000000 1.000000,0.000000 16.000000,-18.000000-16.000000,1.000000 16.000000,17.000000-16.000000,-17.000000 16.000000,-1.000000 0.000000,18.000000 0.000000,0.000000 0.000000,-17.000000 0.000000,17.000000 0.000000,0.000000 0.000000,0.000000 0.000000,0.000000 0.000000,0.000000 0.000000,-17.000000 0.000000,-1.000000 0.000000,1.000000-17.000000,17.000000 1.000000,-17.000000 0.000000,-1.000000 16.000000,1.000000-16.000000,-1.000000-1.000000,1.000000 1.000000,-1.000000 16.000000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4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46950.000000 23000.000000,'0.000000'-50.000000,"-25.000000"25.000000,0.000000 0.000000,25.000000 125.000000,0.000000 0.000000,0.000000 200.000000,0.000000 0.000000,-25.000000 50.000000,0.000000 0.000000,0.000000-50.000000,0.000000 0.000000,25.000000-175.000000,0.000000 0.000000,-25.000000-75.000000</inkml:trace>
</inkml:ink>
</file>

<file path=ppt/ink/ink78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4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44350.000000 26650.000000,'-50.000000'0.000000,"50.000000"25.000000,0.000000 0.000000,0.000000 0.000000,0.000000 0.000000,25.000000-25.000000,0.000000 0.000000,25.000000 25.000000,0.000000 0.000000,25.000000-25.000000,0.000000 0.000000,-50.000000 0.000000,0.000000 0.000000,100.000000-25.000000,0.000000 0.000000,0.000000 0.000000,0.000000 0.000000,-100.000000 0.000000,0.000000 0.000000,175.000000-50.000000,0.000000 0.000000,50.000000-25.000000,0.000000 0.000000,-25.000000-25.000000,0.000000 0.000000,25.000000 25.000000,0.000000 0.000000,0.000000 0.000000,0.000000 0.000000,0.000000 0.000000,0.000000 0.000000,-75.000000 75.000000,0.000000 0.000000,-125.000000 0.000000,0.000000 0.000000,125.000000 25.000000,0.000000 0.000000,-25.000000-25.000000,0.000000 0.000000,-125.000000 25.000000,0.000000 0.000000,150.000000-25.000000,0.000000 0.000000,-50.000000 25.000000,0.000000 0.000000,-50.000000-25.000000,0.000000 0.000000,-50.000000 25.000000,0.000000 0.000000,-75.000000 0.000000,0.000000 0.000000,25.000000 0.000000,0.000000 0.000000,-125.000000 25.000000,0.000000 0.000000,100.000000-25.000000,0.000000 0.000000,0.000000 25.000000</inkml:trace>
</inkml:ink>
</file>

<file path=ppt/ink/ink78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4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48300.000000 22650.000000,'-50.000000'0.000000,"25.000000"0.000000,0.000000 0.000000,75.000000 25.000000,0.000000 0.000000,75.000000 0.000000,0.000000 0.000000,0.000000 0.000000,0.000000 0.000000,-25.000000-25.000000,0.000000 0.000000,-25.000000 25.000000,0.000000 0.000000,-50.000000 0.000000,0.000000 0.000000,-50.000000 25.000000,0.000000 0.000000,25.000000-25.000000,0.000000 0.000000,-125.000000 175.000000,0.000000 0.000000,0.000000 25.000000,0.000000 0.000000,75.000000-150.000000,0.000000 0.000000,-75.000000 200.000000,0.000000 0.000000,50.000000-175.000000,0.000000 0.000000,-200.000000 400.000000,0.000000 0.000000,-75.000000 75.000000,0.000000 0.000000,-50.000000 25.000000,0.000000 0.000000,100.000000-150.000000,0.000000 0.000000,150.000000-225.000000,0.000000 0.000000,75.000000-200.000000,0.000000 0.000000,75.000000-75.000000,0.000000 0.000000,0.000000-25.000000</inkml:trace>
</inkml:ink>
</file>

<file path=ppt/ink/ink78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4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47450.000000 26850.000000,'100.000000'50.000000,"-25.000000"-50.000000,0.000000 0.000000,0.000000 25.000000,0.000000 0.000000,-25.000000 0.000000,0.000000 0.000000,-25.000000 25.000000,0.000000 0.000000,0.000000 25.000000,0.000000 0.000000,-25.000000-25.000000,0.000000 0.000000,0.000000-25.000000,0.000000 0.000000,-25.000000 50.000000,0.000000 0.000000,25.000000-50.000000,0.000000 0.000000,-50.000000 75.000000,0.000000 0.000000,25.000000-50.000000,0.000000 0.000000,-25.000000 50.000000,0.000000 0.000000,25.000000-25.000000,0.000000 0.000000,25.000000 0.000000,0.000000 0.000000,0.000000-50.000000,0.000000 0.000000,0.000000 25.000000,0.000000 0.000000,25.000000-25.000000,0.000000 0.000000,25.000000 0.000000,0.000000 0.000000,25.000000 0.000000,0.000000 0.000000,-50.000000-25.000000,0.000000 0.000000,50.000000 0.000000,0.000000 0.000000,25.000000 0.000000,0.000000 0.000000,-50.000000 0.000000,0.000000 0.000000,0.000000 25.000000,0.000000 0.000000,-25.000000 25.000000,0.000000 0.000000,-25.000000 75.000000,0.000000 0.000000,0.000000 0.000000,0.000000 0.000000,-25.000000-75.000000,0.000000 0.000000,0.000000 100.000000,0.000000 0.000000,0.000000-100.000000,0.000000 0.000000,0.000000 125.000000,0.000000 0.000000,25.000000-100.000000,0.000000 0.000000,-50.000000 100.000000,0.000000 0.000000,50.000000-125.000000,0.000000 0.000000,-50.000000 175.000000,0.000000 0.000000,0.000000-75.000000,0.000000 0.000000,0.000000-50.000000,0.000000 0.000000,25.000000-50.000000,0.000000 0.000000,-25.000000-25.000000,0.000000 0.000000,0.000000 0.000000,0.000000 0.000000,-25.000000-25.000000,0.000000 0.000000,50.000000-25.000000,0.000000 0.000000,-100.000000-75.000000,0.000000 0.000000,75.000000 50.000000,0.000000 0.000000,-175.000000-225.000000,0.000000 0.000000,150.000000 125.000000,0.000000 0.000000,25.000000 50.000000</inkml:trace>
</inkml:ink>
</file>

<file path=ppt/ink/ink78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4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46400.000000 30250.000000,'-50.000000'50.000000,"25.000000"-50.000000,0.000000 0.000000,25.000000 25.000000,0.000000 0.000000,50.000000-25.000000,0.000000 0.000000,100.000000-50.000000,0.000000 0.000000,-75.000000 0.000000,0.000000 0.000000,300.000000-200.000000,0.000000 0.000000,-250.000000 200.000000,0.000000 0.000000,-25.000000-25.000000,0.000000 0.000000,25.000000 0.000000,0.000000 0.000000,-25.000000 0.000000,0.000000 0.000000,25.000000 0.000000,0.000000 0.000000,-25.000000 25.000000,0.000000 0.000000,0.000000-25.000000,0.000000 0.000000,-25.000000 25.000000,0.000000 0.000000,-25.000000 0.000000,0.000000 0.000000,0.000000 0.000000,0.000000 0.000000,0.000000 0.000000,0.000000 0.000000,0.000000 0.000000,0.000000 0.000000,-25.000000 25.000000,0.000000 0.000000,0.000000 0.000000,0.000000 0.000000,0.000000 0.000000</inkml:trace>
</inkml:ink>
</file>

<file path=ppt/ink/ink785.xml><?xml version="1.0" encoding="utf-8"?>
<inkml:ink xmlns:inkml="http://www.w3.org/2003/InkML">
  <annotation type="ScanImages2ExtractSignatures">1</annotation>
  <annotation type="ScanImagesWidth">-2135097342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4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50650.000000 24800.000000,'100.000000'-150.000000,"-75.000000"125.000000,0.000000 0.000000,-25.000000 0.000000,0.000000 0.000000,25.000000 0.000000,0.000000 0.000000,-25.000000 100.000000,0.000000 0.000000,-50.000000 175.000000,0.000000 0.000000,-125.000000 175.000000,0.000000 0.000000,50.000000-125.000000,0.000000 0.000000,75.000000-200.000000,0.000000 0.000000,-75.000000 125.000000,0.000000 0.000000,100.000000-175.000000,0.000000 0.000000,0.000000 25.000000,0.000000 0.000000,0.000000-50.000000</inkml:trace>
</inkml:ink>
</file>

<file path=ppt/ink/ink78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4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51100.000000 25750.000000,'-100.000000'0.000000,"200.000000"-25.000000,0.000000 0.000000,-75.000000 0.000000,0.000000 0.000000,175.000000-25.000000,0.000000 0.000000,-150.000000 25.000000,0.000000 0.000000,25.000000 0.000000,0.000000 0.000000,-25.000000 25.000000,0.000000 0.000000,25.000000-25.000000,0.000000 0.000000,-25.000000 0.000000,0.000000 0.000000,0.000000 25.000000,0.000000 0.000000,0.000000-25.000000,0.000000 0.000000,25.000000 0.000000,0.000000 0.000000,-50.000000 25.000000,0.000000 0.000000,25.000000-25.000000,0.000000 0.000000,0.000000 0.000000,0.000000 0.000000,0.000000 25.000000,0.000000 0.000000,-25.000000-25.000000,0.000000 0.000000,0.000000 25.000000,0.000000 0.000000,0.000000 0.000000,0.000000 0.000000,-25.000000-25.000000,0.000000 0.000000,25.000000 25.000000,0.000000 0.000000,0.000000 0.000000,0.000000 0.000000,-25.000000-25.000000,0.000000 0.000000,-25.000000 25.000000,0.000000 0.000000,0.000000 0.000000,0.000000 0.000000,0.000000 0.000000,0.000000 0.000000,0.000000 25.000000,0.000000 0.000000,0.000000 0.000000</inkml:trace>
</inkml:ink>
</file>

<file path=ppt/ink/ink78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4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52300.000000 25900.000000,'0.000000'50.000000,"0.000000"-25.000000,0.000000 0.000000,25.000000-25.000000,0.000000 0.000000,0.000000 0.000000,0.000000 0.000000,-25.000000 25.000000,0.000000 0.000000,25.000000-25.000000,0.000000 0.000000,0.000000 0.000000,0.000000 0.000000,0.000000 0.000000,0.000000 0.000000,0.000000 0.000000,0.000000 0.000000,0.000000 0.000000,0.000000 0.000000,0.000000 25.000000,0.000000 0.000000,-25.000000 0.000000,0.000000 0.000000,0.000000 0.000000,0.000000 0.000000,0.000000 0.000000,0.000000 0.000000,0.000000 0.000000,0.000000 0.000000,-25.000000 25.000000,0.000000 0.000000,0.000000-25.000000,0.000000 0.000000,25.000000 25.000000,0.000000 0.000000,-25.000000 0.000000,0.000000 0.000000,0.000000 0.000000,0.000000 0.000000,25.000000 0.000000,0.000000 0.000000,-25.000000 0.000000,0.000000 0.000000,0.000000 0.000000,0.000000 0.000000,0.000000 0.000000,0.000000 0.000000,0.000000 25.000000,0.000000 0.000000,0.000000-25.000000,0.000000 0.000000,0.000000 25.000000,0.000000 0.000000,0.000000 0.000000,0.000000 0.000000,-25.000000 0.000000,0.000000 0.000000,25.000000 25.000000,0.000000 0.000000,-25.000000 0.000000,0.000000 0.000000,0.000000-25.000000,0.000000 0.000000,0.000000 25.000000,0.000000 0.000000,-25.000000 0.000000,0.000000 0.000000,0.000000 0.000000,0.000000 0.000000,0.000000-25.000000,0.000000 0.000000,-25.000000 50.000000,0.000000 0.000000,25.000000-25.000000,0.000000 0.000000,0.000000-25.000000,0.000000 0.000000,-25.000000 25.000000,0.000000 0.000000,25.000000-25.000000,0.000000 0.000000,0.000000-25.000000,0.000000 0.000000,0.000000 0.000000,0.000000 0.000000,25.000000-25.000000,0.000000 0.000000,0.000000 0.000000,0.000000 0.000000,0.000000-25.000000,0.000000 0.000000,0.000000 0.000000,0.000000 0.000000,0.000000-50.000000</inkml:trace>
</inkml:ink>
</file>

<file path=ppt/ink/ink78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7:4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50950.000000 27250.000000,'-50.000000'0.000000,"50.000000"25.000000,0.000000 0.000000,25.000000-25.000000,0.000000 0.000000,0.000000 50.000000,0.000000 0.000000,0.000000 0.000000,0.000000 0.000000,0.000000-50.000000,0.000000 0.000000,50.000000 75.000000,0.000000 0.000000,-25.000000-25.000000,0.000000 0.000000,25.000000 0.000000,0.000000 0.000000,-50.000000 0.000000,0.000000 0.000000,25.000000 0.000000,0.000000 0.000000,0.000000 25.000000,0.000000 0.000000,0.000000-25.000000,0.000000 0.000000,-25.000000-25.000000,0.000000 0.000000,0.000000 25.000000,0.000000 0.000000,0.000000-25.000000,0.000000 0.000000,0.000000 25.000000,0.000000 0.000000,25.000000 25.000000,0.000000 0.000000,25.000000 0.000000,0.000000 0.000000,-50.000000-25.000000,0.000000 0.000000,0.000000 0.000000,0.000000 0.000000,0.000000-25.000000,0.000000 0.000000,0.000000 0.000000,0.000000 0.000000,-25.000000 0.000000,0.000000 0.000000,25.000000 0.000000,0.000000 0.000000,0.000000 0.000000,0.000000 0.000000,0.000000 0.000000,0.000000 0.000000,-25.000000 0.000000,0.000000 0.000000,25.000000-25.000000,0.000000 0.000000,-25.000000 25.000000,0.000000 0.000000,25.000000 0.000000,0.000000 0.000000,0.000000 0.000000,0.000000 0.000000,0.000000 0.000000,0.000000 0.000000,0.000000 0.000000,0.000000 0.000000,0.000000 0.000000,0.000000 0.000000,-25.000000 0.000000,0.000000 0.000000,25.000000-25.000000,0.000000 0.000000,-25.000000 25.000000,0.000000 0.000000,25.000000-25.000000,0.000000 0.000000,-25.000000 25.000000,0.000000 0.000000,25.000000-25.000000,0.000000 0.000000,-25.000000 25.000000,0.000000 0.000000,25.000000-25.000000,0.000000 0.000000,-25.000000 25.000000,0.000000 0.000000,25.000000 0.000000,0.000000 0.000000,0.000000-25.000000,0.000000 0.000000,0.000000 25.000000,0.000000 0.000000,-25.000000 0.000000,0.000000 0.000000,25.000000-25.000000,0.000000 0.000000,0.000000 25.000000,0.000000 0.000000,0.000000 0.000000,0.000000 0.000000,0.000000 0.000000,0.000000 0.000000,-25.000000 0.000000,0.000000 0.000000,50.000000 0.000000,0.000000 0.000000,-25.000000 0.000000,0.000000 0.000000,25.000000 0.000000,0.000000 0.000000,-25.000000 0.000000,0.000000 0.000000,25.000000 0.000000,0.000000 0.000000,0.000000 0.000000,0.000000 0.000000,0.000000 25.000000,0.000000 0.000000,0.000000-25.000000,0.000000 0.000000,0.000000 0.000000,0.000000 0.000000,0.000000 0.000000,0.000000 0.000000,0.000000-25.000000,0.000000 0.000000,0.000000 25.000000,0.000000 0.000000,-25.000000-25.000000,0.000000 0.000000,25.000000 25.000000,0.000000 0.000000,-25.000000-25.000000,0.000000 0.000000,50.000000 0.000000</inkml:trace>
</inkml:ink>
</file>

<file path=ppt/ink/ink78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0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8550.000000 11050.000000,'-50.000000'0.000000,"25.000000"0.000000,0.000000 0.000000,25.000000 25.000000,0.000000 0.000000,25.000000-25.000000,0.000000 0.000000,0.000000 0.000000,0.000000 0.000000,100.000000 25.000000,0.000000 0.000000,0.000000-25.000000,0.000000 0.000000,-50.000000-25.000000,0.000000 0.000000,0.000000 25.000000,0.000000 0.000000,0.000000-25.000000,0.000000 0.000000,0.000000 0.000000,0.000000 0.000000,0.000000 25.000000,0.000000 0.000000,0.000000-25.000000,0.000000 0.000000,50.000000 25.000000,0.000000 0.000000,-50.000000 0.000000,0.000000 0.000000,0.000000 0.000000,0.000000 0.000000,-25.000000 0.000000,0.000000 0.000000,0.000000 0.000000,0.000000 0.000000,25.000000 0.000000,0.000000 0.000000,-25.000000 0.000000,0.000000 0.000000,50.000000 0.000000,0.000000 0.000000,-50.000000 0.000000,0.000000 0.000000,25.000000 0.000000,0.000000 0.000000,-25.000000 0.000000,0.000000 0.000000,0.000000 0.000000,0.000000 0.000000,25.000000 0.000000,0.000000 0.000000,-25.000000 0.000000,0.000000 0.000000,25.000000 0.000000,0.000000 0.000000,0.000000 0.000000,0.000000 0.000000,0.000000 0.000000,0.000000 0.000000,0.000000 0.000000,0.000000 0.000000,0.000000 0.000000,0.000000 0.000000,0.000000 0.000000,0.000000 0.000000,0.000000 0.000000,0.000000 0.000000,0.000000 0.000000,0.000000 0.000000,-25.000000 0.000000,0.000000 0.000000,25.000000 0.000000,0.000000 0.000000,0.000000 0.000000,0.000000 0.000000,-25.000000 0.000000,0.000000 0.000000,75.000000 0.000000,0.000000 0.000000,-75.000000 0.000000,0.000000 0.000000,0.000000 25.000000,0.000000 0.000000,0.000000-25.000000,0.000000 0.000000,25.000000 25.000000,0.000000 0.000000,0.000000-25.000000,0.000000 0.000000,0.000000 0.000000,0.000000 0.000000,25.000000 0.000000,0.000000 0.000000,0.000000 0.000000,0.000000 0.000000,0.000000 0.000000,0.000000 0.000000,0.000000 0.000000,0.000000 0.000000,-25.000000 0.000000,0.000000 0.000000,25.000000 0.000000,0.000000 0.000000,0.000000 0.000000,0.000000 0.000000,0.000000-25.000000,0.000000 0.000000,-25.000000 25.000000,0.000000 0.000000,0.000000 0.000000,0.000000 0.000000,0.000000 0.000000,0.000000 0.000000,0.000000 0.000000,0.000000 0.000000,0.000000 25.000000,0.000000 0.000000,-25.000000-25.000000,0.000000 0.000000,25.000000 25.000000,0.000000 0.000000,-25.000000-25.000000,0.000000 0.000000,0.000000 25.000000,0.000000 0.000000,-25.000000 0.000000,0.000000 0.000000,25.000000-25.000000,0.000000 0.000000,0.000000 25.000000,0.000000 0.000000,-25.000000-25.000000,0.000000 0.000000,25.000000 0.000000,0.000000 0.000000,-25.000000 0.000000,0.000000 0.000000,0.000000 0.000000,0.000000 0.000000,0.000000 0.000000,0.000000 0.000000,-25.000000-25.000000,0.000000 0.000000,0.000000 0.000000</inkml:trace>
</inkml:ink>
</file>

<file path=ppt/ink/ink7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193.000000 606.000000,'52.000000'-17.000000,"1.000000"17.000000,17.000000 0.000000,-18.000000 0.000000,1.000000 0.000000,-1.000000 0.000000,1.000000 0.000000,-1.000000 0.000000,0.000000 0.000000,1.000000 0.000000,-1.000000 0.000000,18.000000 0.000000,-17.000000 0.000000,-1.000000 0.000000,1.000000 0.000000,52.000000 0.000000,104.000000 17.000000,-121.000000-17.000000,-36.000000 0.000000,1.000000 0.000000,17.000000 17.000000,17.000000-17.000000,-35.000000 0.000000,36.000000 0.000000,-18.000000 0.000000,0.000000 16.000000,-35.000000 35.000000,-53.000000-1.000000,-34.000000 1.000000,17.000000-1.000000,87.000000-33.000000,1.000000-17.000000,-1.000000 34.000000,1.000000-1.000000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41450.000000 39350.000000,'-50.000000'-50.000000,"25.000000"50.000000,0.000000 0.000000,0.000000 0.000000,0.000000 0.000000,50.000000 0.000000,0.000000 0.000000,25.000000 75.000000,0.000000 0.000000,-50.000000-25.000000,0.000000 0.000000,0.000000 0.000000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41650.000000 40450.000000,'-100.000000'250.000000,"25.000000"-75.000000,0.000000 0.000000,50.000000 75.000000,0.000000 0.000000,25.000000 75.000000,0.000000 0.000000,0.000000 0.000000,0.000000 0.000000,-25.000000 0.000000,0.000000 0.000000,-25.000000-125.000000,0.000000 0.000000,25.000000-150.000000,0.000000 0.000000,-25.000000 75.000000,0.000000 0.000000,25.000000-75.000000,0.000000 0.000000,-175.000000 0.000000,0.000000 0.000000,100.000000-50.000000,0.000000 0.000000,50.000000-25.000000,0.000000 0.000000,-125.000000-175.000000,0.000000 0.000000,150.000000 75.000000,0.000000 0.000000,0.000000 50.000000</inkml:trace>
</inkml:ink>
</file>

<file path=ppt/ink/ink79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0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42950.000000 41100.000000,'0.000000'300.000000,"0.000000"-225.000000,0.000000 0.000000,0.000000 25.000000,0.000000 0.000000,-75.000000 100.000000,0.000000 0.000000,-50.000000 25.000000,0.000000 0.000000,50.000000-100.000000,0.000000 0.000000,25.000000-125.000000,0.000000 0.000000,25.000000-50.000000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0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43450.000000 39500.000000,'0.000000'-150.000000,"0.000000"125.000000,0.000000 0.000000,50.000000 125.000000,0.000000 0.000000,-25.000000-50.000000</inkml:trace>
</inkml:ink>
</file>

<file path=ppt/ink/ink79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45650.000000 41600.000000,'0.000000'-50.000000,"-25.000000"0.000000,0.000000 0.000000,-25.000000-25.000000,0.000000 0.000000,-50.000000 25.000000,0.000000 0.000000,0.000000 0.000000,0.000000 0.000000,0.000000 50.000000,0.000000 0.000000,-25.000000 125.000000,0.000000 0.000000,-25.000000 150.000000,0.000000 0.000000,50.000000 0.000000,0.000000 0.000000,75.000000-50.000000,0.000000 0.000000,50.000000-125.000000,0.000000 0.000000,100.000000-100.000000,0.000000 0.000000,75.000000-125.000000,0.000000 0.000000,-50.000000-75.000000,0.000000 0.000000,-100.000000 125.000000,0.000000 0.000000,75.000000-100.000000,0.000000 0.000000,-100.000000 100.000000,0.000000 0.000000,75.000000-50.000000,0.000000 0.000000,-75.000000 100.000000,0.000000 0.000000,-25.000000 125.000000,0.000000 0.000000,-50.000000 125.000000,0.000000 0.000000,50.000000-125.000000,0.000000 0.000000,0.000000-75.000000,0.000000 0.000000,100.000000 50.000000,0.000000 0.000000,25.000000-75.000000,0.000000 0.000000,-75.000000-25.000000,0.000000 0.000000,175.000000-175.000000,0.000000 0.000000,0.000000 0.000000,0.000000 0.000000,-75.000000 75.000000,0.000000 0.000000,-100.000000 100.000000,0.000000 0.000000,-50.000000 75.000000,0.000000 0.000000,-25.000000 125.000000,0.000000 0.000000,25.000000-50.000000,0.000000 0.000000,0.000000-100.000000,0.000000 0.000000,75.000000 25.000000,0.000000 0.000000,-25.000000-50.000000,0.000000 0.000000,75.000000-25.000000,0.000000 0.000000,-100.000000-25.000000,0.000000 0.000000,150.000000-125.000000,0.000000 0.000000,-125.000000 25.000000,0.000000 0.000000,-50.000000 25.000000,0.000000 0.000000,-100.000000 25.000000,0.000000 0.000000,50.000000 50.000000,0.000000 0.000000,-25.000000 25.000000</inkml:trace>
</inkml:ink>
</file>

<file path=ppt/ink/ink79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44950.000000 38250.000000,'-50.000000'-50.000000,"50.000000"25.000000,0.000000 0.000000,75.000000 100.000000,0.000000 0.000000,-25.000000-50.000000,0.000000 0.000000,-25.000000 0.000000,0.000000 0.000000,25.000000 25.000000,0.000000 0.000000,0.000000-25.000000,0.000000 0.000000,0.000000 0.000000,0.000000 0.000000,0.000000 25.000000,0.000000 0.000000,0.000000-25.000000,0.000000 0.000000,0.000000 0.000000,0.000000 0.000000,0.000000 0.000000,0.000000 0.000000,0.000000 0.000000,0.000000 0.000000,-25.000000-25.000000,0.000000 0.000000,0.000000 25.000000,0.000000 0.000000,25.000000-25.000000,0.000000 0.000000,-25.000000 25.000000,0.000000 0.000000,0.000000-25.000000,0.000000 0.000000,-50.000000 0.000000,0.000000 0.000000,-25.000000 0.000000,0.000000 0.000000,25.000000-25.000000,0.000000 0.000000,-50.000000 0.000000</inkml:trace>
</inkml:ink>
</file>

<file path=ppt/ink/ink79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52200.000000 38500.000000,'-100.000000'50.000000,"100.000000"-25.000000,0.000000 0.000000,150.000000 25.000000,0.000000 0.000000,25.000000-25.000000,0.000000 0.000000,-125.000000-25.000000,0.000000 0.000000,175.000000 0.000000,0.000000 0.000000,-150.000000 0.000000,0.000000 0.000000,75.000000-50.000000,0.000000 0.000000,-100.000000 25.000000,0.000000 0.000000,50.000000-50.000000,0.000000 0.000000,-75.000000 50.000000,0.000000 0.000000,-75.000000 0.000000,0.000000 0.000000,-50.000000 25.000000,0.000000 0.000000,25.000000 0.000000,0.000000 0.000000,25.000000 0.000000,0.000000 0.000000,0.000000 25.000000,0.000000 0.000000,25.000000 75.000000,0.000000 0.000000,25.000000 25.000000,0.000000 0.000000,0.000000-75.000000,0.000000 0.000000,0.000000 150.000000,0.000000 0.000000,0.000000-25.000000,0.000000 0.000000,-25.000000-25.000000,0.000000 0.000000,-50.000000-50.000000,0.000000 0.000000,-25.000000-25.000000,0.000000 0.000000,0.000000-25.000000,0.000000 0.000000,75.000000-50.000000,0.000000 0.000000,-150.000000 25.000000,0.000000 0.000000,0.000000 0.000000,0.000000 0.000000,75.000000 0.000000,0.000000 0.000000,50.000000-25.000000,0.000000 0.000000,200.000000 0.000000,0.000000 0.000000,125.000000-50.000000,0.000000 0.000000,25.000000-25.000000,0.000000 0.000000,-50.000000-25.000000,0.000000 0.000000,-175.000000 75.000000,0.000000 0.000000,75.000000-50.000000,0.000000 0.000000,-100.000000 50.000000,0.000000 0.000000,25.000000-25.000000,0.000000 0.000000,-50.000000 25.000000,0.000000 0.000000,-25.000000 0.000000,0.000000 0.000000,0.000000-25.000000,0.000000 0.000000,0.000000-50.000000,0.000000 0.000000,25.000000 0.000000,0.000000 0.000000,-25.000000 50.000000,0.000000 0.000000,25.000000 25.000000,0.000000 0.000000,-50.000000 25.000000,0.000000 0.000000,-50.000000 100.000000,0.000000 0.000000,50.000000-25.000000,0.000000 0.000000,-100.000000 125.000000,0.000000 0.000000,75.000000-125.000000,0.000000 0.000000,-200.000000 300.000000,0.000000 0.000000,-100.000000 150.000000,0.000000 0.000000,50.000000-125.000000,0.000000 0.000000,200.000000-275.000000,0.000000 0.000000,100.000000-175.000000,0.000000 0.000000,25.000000 0.000000</inkml:trace>
</inkml:ink>
</file>

<file path=ppt/ink/ink79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53750.000000 40850.000000,'-50.000000'50.000000,"75.000000"-50.000000,0.000000 0.000000,0.000000 25.000000,0.000000 0.000000,25.000000 50.000000,0.000000 0.000000,0.000000 0.000000,0.000000 0.000000,0.000000 50.000000,0.000000 0.000000,-25.000000-25.000000,0.000000 0.000000,-25.000000 25.000000,0.000000 0.000000,-50.000000 50.000000,0.000000 0.000000,25.000000-75.000000,0.000000 0.000000,0.000000-50.000000,0.000000 0.000000,25.000000-25.000000,0.000000 0.000000,0.000000 0.000000,0.000000 0.000000,50.000000 25.000000,0.000000 0.000000,25.000000-25.000000,0.000000 0.000000,50.000000 25.000000,0.000000 0.000000,-50.000000-25.000000,0.000000 0.000000,-50.000000 25.000000,0.000000 0.000000,-50.000000 100.000000,0.000000 0.000000,-50.000000 0.000000,0.000000 0.000000,25.000000-100.000000,0.000000 0.000000,-75.000000 100.000000,0.000000 0.000000,50.000000-50.000000,0.000000 0.000000,50.000000-100.000000,0.000000 0.000000,-75.000000 25.000000,0.000000 0.000000,25.000000-75.000000,0.000000 0.000000,0.000000-75.000000,0.000000 0.000000,50.000000 0.000000,0.000000 0.000000,-25.000000 75.000000,0.000000 0.000000,25.000000 0.000000,0.000000 0.000000,25.000000 25.000000,0.000000 0.000000,50.000000 0.000000,0.000000 0.000000,-25.000000 0.000000,0.000000 0.000000,50.000000 0.000000,0.000000 0.000000,-25.000000 0.000000,0.000000 0.000000,125.000000-75.000000,0.000000 0.000000,25.000000-25.000000,0.000000 0.000000,-75.000000 0.000000,0.000000 0.000000,-25.000000 25.000000,0.000000 0.000000,-100.000000 75.000000,0.000000 0.000000,50.000000 0.000000</inkml:trace>
</inkml:ink>
</file>

<file path=ppt/ink/ink79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55550.000000 40550.000000,'-100.000000'0.000000,"100.000000"25.000000,0.000000 0.000000,50.000000 0.000000,0.000000 0.000000,0.000000 50.000000,0.000000 0.000000,-25.000000 0.000000,0.000000 0.000000,0.000000-75.000000,0.000000 0.000000,25.000000 50.000000,0.000000 0.000000,-25.000000-50.000000,0.000000 0.000000,75.000000 25.000000,0.000000 0.000000,-75.000000-25.000000,0.000000 0.000000,100.000000 0.000000,0.000000 0.000000,-25.000000 0.000000,0.000000 0.000000,-25.000000 0.000000,0.000000 0.000000,-25.000000 0.000000,0.000000 0.000000,-25.000000 0.000000,0.000000 0.000000,-75.000000 100.000000,0.000000 0.000000,50.000000-50.000000,0.000000 0.000000,-100.000000 100.000000,0.000000 0.000000,75.000000-100.000000,0.000000 0.000000,-75.000000 150.000000,0.000000 0.000000,50.000000-125.000000,0.000000 0.000000,-150.000000 225.000000,0.000000 0.000000,-25.000000-50.000000,0.000000 0.000000,100.000000-150.000000,0.000000 0.000000,100.000000-175.000000,0.000000 0.000000,25.000000-175.000000,0.000000 0.000000,25.000000 100.000000,0.000000 0.000000,0.000000 75.000000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55350.000000 41600.000000,'100.000000'50.000000,"0.000000"50.000000,0.000000 0.000000,50.000000 50.000000,0.000000 0.000000,25.000000 25.000000,0.000000 0.000000,-25.000000-25.000000,0.000000 0.000000,-100.000000-100.000000,0.000000 0.000000,150.000000 100.000000,0.000000 0.000000,-75.000000-75.000000,0.000000 0.000000,-100.000000-50.000000,0.000000 0.000000,50.000000 0.000000,0.000000 0.000000,-50.000000-25.000000,0.000000 0.000000,0.000000 0.000000,0.000000 0.000000,-75.000000 0.000000,0.000000 0.000000,-25.000000-100.000000,0.000000 0.000000,-25.000000-25.000000,0.000000 0.000000,75.000000 50.000000,0.000000 0.000000,25.000000 25.000000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7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1069.000000 753.000000,'53.000000'0.000000,"17.000000"0.000000,-17.000000 0.000000,0.000000 0.000000,0.000000 0.000000,-1.000000-17.000000,19.000000 17.000000,-19.000000 0.000000,19.000000 0.000000,-1.000000 0.000000,1.000000 0.000000,-19.000000 0.000000,1.000000 0.000000,18.000000 0.000000,-19.000000 0.000000,19.000000 0.000000,-19.000000 0.000000,1.000000 0.000000,18.000000 0.000000,-1.000000 0.000000,0.000000 0.000000,-17.000000 0.000000,18.000000 0.000000,-19.000000 0.000000,1.000000 0.000000,17.000000 0.000000,1.000000-17.000000,-18.000000 17.000000,-1.000000-17.000000,19.000000 0.000000,-1.000000 0.000000,1.000000 17.000000,-19.000000-34.000000,19.000000 34.000000,-1.000000-17.000000,0.000000-17.000000,-17.000000 34.000000,0.000000-17.000000,0.000000 17.000000,0.000000-16.000000,-1.000000-1.000000,19.000000 17.000000,-1.000000-17.000000,-17.000000 0.000000,17.000000 17.000000,1.000000-17.000000,-19.000000 17.000000,1.000000 0.000000,18.000000-17.000000,-19.000000 17.000000,19.000000-17.000000,-18.000000 17.000000,17.000000-17.000000,0.000000 17.000000,1.000000-17.000000,-1.000000 0.000000,18.000000 0.000000,-18.000000 17.000000,18.000000 0.000000,-17.000000-17.000000,-1.000000 0.000000,-17.000000 17.000000,0.000000 0.000000,-1.000000 0.000000,1.000000 0.000000,18.000000 0.000000,-19.000000 0.000000,1.000000 0.000000,0.000000 0.000000,0.000000 0.000000,0.000000 0.000000,-1.000000 0.000000,1.000000 0.000000,18.000000 0.000000,-19.000000 0.000000,19.000000 0.000000,-1.000000 0.000000,0.000000 0.000000,-17.000000 0.000000,35.000000 0.000000,0.000000 0.000000,-17.000000 0.000000,-19.000000 0.000000,19.000000 0.000000,-19.000000 0.000000,1.000000 0.000000,0.000000 0.000000,0.000000 0.000000,0.000000 0.000000,-1.000000 0.000000,19.000000 0.000000,-1.000000 0.000000,1.000000 0.000000,-1.000000 0.000000,-17.000000 0.000000,-1.000000 0.000000,1.000000 0.000000,0.000000 0.000000,0.000000 0.000000,0.000000 0.000000,-1.000000-17.000000,19.000000 17.000000,-18.000000 0.000000,-1.000000 0.000000,1.000000 0.000000,17.000000 0.000000,1.000000 0.000000,-18.000000 0.000000,-1.000000 0.000000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1033.000000 1995.000000,'-53.000000'0.000000,"1.000000"-53.000000,17.000000 1.000000,0.000000-18.000000,-17.000000 18.000000,-18.000000-18.000000,18.000000 0.000000,0.000000 18.000000,17.000000 0.000000,0.000000-1.000000,0.000000 1.000000,18.000000 0.000000,-1.000000-1.000000,1.000000 1.000000,17.000000 0.000000,0.000000-1.000000,0.000000 1.000000,35.000000 0.000000,0.000000-1.000000,0.000000 1.000000,-1.000000 0.000000,1.000000-1.000000,0.000000 1.000000,17.000000 17.000000,1.000000 18.000000,-1.000000-36.000000,0.000000 36.000000,1.000000 0.000000,-1.000000-1.000000,0.000000-17.000000,0.000000 18.000000,18.000000-18.000000,-18.000000 35.000000,1.000000-35.000000,-1.000000 35.000000,0.000000 0.000000,0.000000 0.000000,1.000000 0.000000,-1.000000 35.000000,0.000000-18.000000,1.000000 18.000000,-1.000000 18.000000,0.000000-1.000000,0.000000-17.000000,1.000000 17.000000,-18.000000 0.000000,-35.000000 1.000000,0.000000-1.000000,0.000000 0.000000,0.000000 1.000000,-18.000000-1.000000,1.000000 18.000000,-18.000000 0.000000,0.000000-1.000000,0.000000 1.000000,18.000000 0.000000,-18.000000 17.000000,-17.000000-35.000000,-1.000000 1.000000,1.000000-36.000000,0.000000 18.000000,-1.000000-18.000000,1.000000 18.000000,0.000000 0.000000,-18.000000 18.000000,18.000000-19.000000,0.000000-34.000000,-1.000000 35.000000,1.000000-17.000000,0.000000-1.000000,0.000000 18.000000,-1.000000-35.000000,1.000000 0.000000,0.000000 0.000000,-1.000000 0.000000,1.000000 0.000000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59200.000000 39100.000000,'-100.000000'-100.000000,"75.000000"75.000000,0.000000 0.000000,75.000000 50.000000,0.000000 0.000000,25.000000 50.000000,0.000000 0.000000,50.000000 0.000000,0.000000 0.000000,-50.000000-25.000000,0.000000 0.000000,-50.000000-50.000000,0.000000 0.000000,-100.000000 25.000000,0.000000 0.000000,50.000000 0.000000,0.000000 0.000000,-25.000000 0.000000</inkml:trace>
</inkml:ink>
</file>

<file path=ppt/ink/ink80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57800.000000 39550.000000,'-50.000000'0.000000,"0.000000"25.000000,0.000000 0.000000,50.000000 0.000000,0.000000 0.000000,0.000000 75.000000,0.000000 0.000000,50.000000 100.000000,0.000000 0.000000,-25.000000 0.000000,0.000000 0.000000,-25.000000-25.000000,0.000000 0.000000,0.000000-75.000000,0.000000 0.000000,0.000000-75.000000,0.000000 0.000000,0.000000-125.000000,0.000000 0.000000,25.000000-75.000000,0.000000 0.000000,-25.000000 150.000000,0.000000 0.000000,0.000000-25.000000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58100.000000 40000.000000,'100.000000'-150.000000,"-75.000000"150.000000,0.000000 0.000000,0.000000 0.000000,0.000000 0.000000,50.000000 0.000000,0.000000 0.000000,50.000000 0.000000,0.000000 0.000000,75.000000-25.000000,0.000000 0.000000,-100.000000 0.000000,0.000000 0.000000,-25.000000 0.000000,0.000000 0.000000,-100.000000 25.000000,0.000000 0.000000,0.000000 0.000000</inkml:trace>
</inkml:ink>
</file>

<file path=ppt/ink/ink80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58550.000000 40400.000000,'50.000000'50.000000,"50.000000"-25.000000,0.000000 0.000000,25.000000 0.000000,0.000000 0.000000,-50.000000-25.000000,0.000000 0.000000,-50.000000 25.000000,0.000000 0.000000,-50.000000 50.000000,0.000000 0.000000,0.000000-50.000000,0.000000 0.000000,-50.000000 100.000000,0.000000 0.000000,50.000000-100.000000,0.000000 0.000000,-50.000000 75.000000,0.000000 0.000000,50.000000-75.000000,0.000000 0.000000,-25.000000 50.000000,0.000000 0.000000,25.000000-50.000000,0.000000 0.000000,100.000000-25.000000,0.000000 0.000000,25.000000-25.000000,0.000000 0.000000,-50.000000 0.000000,0.000000 0.000000,100.000000-75.000000,0.000000 0.000000,-25.000000 25.000000,0.000000 0.000000,-75.000000 50.000000,0.000000 0.000000,50.000000-50.000000,0.000000 0.000000,-75.000000 75.000000,0.000000 0.000000,25.000000-25.000000,0.000000 0.000000,-50.000000 75.000000,0.000000 0.000000,-25.000000 75.000000,0.000000 0.000000,25.000000-50.000000,0.000000 0.000000,0.000000-50.000000,0.000000 0.000000,-50.000000-25.000000,0.000000 0.000000,50.000000 25.000000,0.000000 0.000000,-50.000000 0.000000</inkml:trace>
</inkml:ink>
</file>

<file path=ppt/ink/ink80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58900.000000 42300.000000,'-50.000000'0.000000,"25.000000"0.000000,0.000000 0.000000,0.000000 0.000000,0.000000 0.000000,150.000000 0.000000,0.000000 0.000000,-25.000000 0.000000,0.000000 0.000000,-50.000000 0.000000,0.000000 0.000000,75.000000-50.000000,0.000000 0.000000,-100.000000 25.000000,0.000000 0.000000,75.000000-25.000000,0.000000 0.000000,-50.000000 25.000000,0.000000 0.000000,-50.000000 0.000000,0.000000 0.000000,0.000000 0.000000,0.000000 0.000000,-50.000000 0.000000,0.000000 0.000000,0.000000 25.000000,0.000000 0.000000,25.000000 0.000000,0.000000 0.000000,0.000000 25.000000,0.000000 0.000000,0.000000 50.000000,0.000000 0.000000,0.000000 75.000000,0.000000 0.000000,0.000000 25.000000,0.000000 0.000000,0.000000-75.000000,0.000000 0.000000,-25.000000 0.000000,0.000000 0.000000,-25.000000-50.000000,0.000000 0.000000,0.000000-25.000000,0.000000 0.000000,50.000000 0.000000,0.000000 0.000000,-50.000000-25.000000,0.000000 0.000000,50.000000 0.000000,0.000000 0.000000,-75.000000 25.000000,0.000000 0.000000,25.000000-25.000000,0.000000 0.000000,50.000000 0.000000,0.000000 0.000000,75.000000-25.000000,0.000000 0.000000,25.000000 25.000000,0.000000 0.000000,-25.000000 0.000000,0.000000 0.000000,75.000000-25.000000,0.000000 0.000000,-100.000000 25.000000,0.000000 0.000000,125.000000-25.000000,0.000000 0.000000,-100.000000 0.000000,0.000000 0.000000,100.000000 0.000000,0.000000 0.000000,-75.000000 25.000000,0.000000 0.000000,100.000000-25.000000,0.000000 0.000000,0.000000 25.000000,0.000000 0.000000,-25.000000 0.000000,0.000000 0.000000,-50.000000 0.000000,0.000000 0.000000,-25.000000 0.000000,0.000000 0.000000,-50.000000 0.000000,0.000000 0.000000,-50.000000 0.000000,0.000000 0.000000,-75.000000 0.000000,0.000000 0.000000,50.000000 0.000000,0.000000 0.000000,-25.000000-25.000000</inkml:trace>
</inkml:ink>
</file>

<file path=ppt/ink/ink80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65150.000000 41500.000000,'-100.000000'-50.000000,"25.000000"75.000000,0.000000 0.000000,0.000000 175.000000,0.000000 0.000000,25.000000 50.000000,0.000000 0.000000,50.000000-100.000000,0.000000 0.000000,25.000000-125.000000,0.000000 0.000000,100.000000 25.000000,0.000000 0.000000,-50.000000-50.000000,0.000000 0.000000,75.000000 0.000000,0.000000 0.000000,-50.000000-50.000000</inkml:trace>
</inkml:ink>
</file>

<file path=ppt/ink/ink806.xml><?xml version="1.0" encoding="utf-8"?>
<inkml:ink xmlns:inkml="http://www.w3.org/2003/InkML">
  <annotation type="ScanImages2ExtractSignatures">1</annotation>
  <annotation type="ScanImagesWidth">-847712529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68550.000000 41100.000000,'-50.000000'-50.000000,"0.000000"0.000000,0.000000 0.000000,0.000000 0.000000,0.000000 0.000000,25.000000 25.000000,0.000000 0.000000,-50.000000 25.000000,0.000000 0.000000,-25.000000 25.000000,0.000000 0.000000,0.000000 125.000000,0.000000 0.000000,0.000000 100.000000,0.000000 0.000000,50.000000 25.000000,0.000000 0.000000,50.000000-75.000000,0.000000 0.000000,50.000000-100.000000,0.000000 0.000000,-25.000000-75.000000,0.000000 0.000000,100.000000 0.000000,0.000000 0.000000,-75.000000-50.000000,0.000000 0.000000,200.000000-150.000000,0.000000 0.000000,-50.000000-50.000000,0.000000 0.000000,-125.000000 175.000000,0.000000 0.000000,-25.000000-25.000000,0.000000 0.000000,50.000000-25.000000</inkml:trace>
</inkml:ink>
</file>

<file path=ppt/ink/ink807.xml><?xml version="1.0" encoding="utf-8"?>
<inkml:ink xmlns:inkml="http://www.w3.org/2003/InkML">
  <annotation type="ScanImages2ExtractSignatures">1</annotation>
  <annotation type="ScanImagesWidth">64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70950.000000 39700.000000,'-50.000000'0.000000,"0.000000"0.000000,0.000000 0.000000,25.000000 0.000000,0.000000 0.000000,-25.000000 50.000000,0.000000 0.000000,-25.000000 100.000000,0.000000 0.000000,25.000000 125.000000,0.000000 0.000000,-25.000000 25.000000,0.000000 0.000000,25.000000-25.000000,0.000000 0.000000,-25.000000-100.000000,0.000000 0.000000,50.000000-75.000000,0.000000 0.000000,25.000000-75.000000,0.000000 0.000000,0.000000 0.000000</inkml:trace>
</inkml:ink>
</file>

<file path=ppt/ink/ink80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71750.000000 41300.000000,'50.000000'-100.000000,"-50.000000"75.000000,0.000000 0.000000,0.000000-50.000000,0.000000 0.000000,0.000000 25.000000,0.000000 0.000000,-25.000000 50.000000,0.000000 0.000000,-25.000000-25.000000,0.000000 0.000000,25.000000 25.000000,0.000000 0.000000,-50.000000 25.000000,0.000000 0.000000,-25.000000 100.000000,0.000000 0.000000,0.000000 75.000000,0.000000 0.000000,25.000000 0.000000,0.000000 0.000000,50.000000-50.000000,0.000000 0.000000,50.000000-100.000000,0.000000 0.000000,75.000000-50.000000,0.000000 0.000000,-75.000000-50.000000,0.000000 0.000000,75.000000-75.000000,0.000000 0.000000,-50.000000 75.000000,0.000000 0.000000,75.000000-125.000000,0.000000 0.000000,-75.000000 75.000000,0.000000 0.000000,-25.000000 75.000000,0.000000 0.000000,-50.000000 125.000000,0.000000 0.000000,-25.000000 25.000000,0.000000 0.000000,50.000000-50.000000,0.000000 0.000000,100.000000-50.000000,0.000000 0.000000,50.000000-50.000000,0.000000 0.000000,-25.000000-75.000000,0.000000 0.000000,-75.000000 75.000000,0.000000 0.000000,150.000000-125.000000,0.000000 0.000000,-50.000000 0.000000,0.000000 0.000000,-75.000000 50.000000,0.000000 0.000000,-50.000000 75.000000,0.000000 0.000000,-50.000000 0.000000,0.000000 0.000000,-25.000000 25.000000,0.000000 0.000000,25.000000 25.000000,0.000000 0.000000,-50.000000 75.000000,0.000000 0.000000,25.000000 50.000000,0.000000 0.000000,25.000000-50.000000,0.000000 0.000000,25.000000-75.000000,0.000000 0.000000,25.000000 50.000000,0.000000 0.000000,75.000000-50.000000,0.000000 0.000000,25.000000 0.000000,0.000000 0.000000,-25.000000 0.000000,0.000000 0.000000,-75.000000 0.000000,0.000000 0.000000,0.000000 0.000000,0.000000 0.000000,-100.000000 75.000000,0.000000 0.000000,50.000000-75.000000,0.000000 0.000000,-50.000000 75.000000,0.000000 0.000000,25.000000-50.000000,0.000000 0.000000,-25.000000 50.000000,0.000000 0.000000,50.000000-75.000000,0.000000 0.000000,-25.000000 0.000000,0.000000 0.000000,75.000000-100.000000,0.000000 0.000000,0.000000 25.000000,0.000000 0.000000,25.000000 0.000000</inkml:trace>
</inkml:ink>
</file>

<file path=ppt/ink/ink80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74750.000000 40850.000000,'0.000000'-50.000000,"25.000000"25.000000,0.000000 0.000000,-50.000000 25.000000,0.000000 0.000000,-25.000000 0.000000,0.000000 0.000000,-25.000000 75.000000,0.000000 0.000000,0.000000 25.000000,0.000000 0.000000,0.000000 25.000000,0.000000 0.000000,75.000000-25.000000,0.000000 0.000000,0.000000-50.000000,0.000000 0.000000,25.000000-25.000000,0.000000 0.000000,50.000000 0.000000,0.000000 0.000000,-50.000000 0.000000,0.000000 0.000000,100.000000 0.000000,0.000000 0.000000,-100.000000-25.000000,0.000000 0.000000,125.000000 25.000000,0.000000 0.000000,-75.000000 0.000000,0.000000 0.000000,-75.000000 25.000000,0.000000 0.000000,-125.000000 50.000000,0.000000 0.000000,-75.000000-25.000000,0.000000 0.000000,100.000000-25.000000,0.000000 0.000000,75.000000-50.000000,0.000000 0.000000,0.000000-50.000000,0.000000 0.000000,50.000000 25.000000,0.000000 0.000000,0.000000-50.000000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1140.000000 590.000000,'823.000000'0.000000,"-666.000000"0.000000,-69.000000 0.000000,52.000000 0.000000,17.000000 9.000000,-104.000000-9.000000,52.000000 0.000000,-18.000000 0.000000,-34.000000 0.000000,34.000000 0.000000,1.000000 0.000000,-36.000000 0.000000,18.000000 0.000000,0.000000 0.000000,-17.000000 0.000000</inkml:trace>
</inkml:ink>
</file>

<file path=ppt/ink/ink81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75850.000000 40900.000000,'-50.000000'0.000000,"0.000000"0.000000,0.000000 0.000000,50.000000 25.000000,0.000000 0.000000,25.000000 75.000000,0.000000 0.000000,0.000000 50.000000,0.000000 0.000000,-25.000000 25.000000,0.000000 0.000000,-50.000000 0.000000,0.000000 0.000000,25.000000-100.000000,0.000000 0.000000,25.000000-100.000000,0.000000 0.000000,25.000000-100.000000,0.000000 0.000000,0.000000 50.000000,0.000000 0.000000,100.000000-150.000000,0.000000 0.000000,25.000000 50.000000,0.000000 0.000000,-50.000000 125.000000,0.000000 0.000000,-50.000000 25.000000</inkml:trace>
</inkml:ink>
</file>

<file path=ppt/ink/ink81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77150.000000 40800.000000,'50.000000'0.000000,"-25.000000"0.000000,0.000000 0.000000,-50.000000 50.000000,0.000000 0.000000,0.000000-25.000000,0.000000 0.000000,-50.000000 125.000000,0.000000 0.000000,50.000000-100.000000,0.000000 0.000000,-75.000000 150.000000,0.000000 0.000000,75.000000-50.000000,0.000000 0.000000,75.000000-75.000000,0.000000 0.000000,100.000000-100.000000,0.000000 0.000000,0.000000-150.000000,0.000000 0.000000,-75.000000 25.000000,0.000000 0.000000,-75.000000 100.000000,0.000000 0.000000,25.000000-50.000000,0.000000 0.000000,-25.000000 75.000000,0.000000 0.000000,0.000000-25.000000,0.000000 0.000000,-25.000000 0.000000,0.000000 0.000000,0.000000 50.000000,0.000000 0.000000,0.000000 0.000000</inkml:trace>
</inkml:ink>
</file>

<file path=ppt/ink/ink812.xml><?xml version="1.0" encoding="utf-8"?>
<inkml:ink xmlns:inkml="http://www.w3.org/2003/InkML">
  <annotation type="ScanImages2ExtractSignatures">1</annotation>
  <annotation type="ScanImagesWidth">22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78300.000000 40900.000000,'50.000000'0.000000,"-75.000000"50.000000,0.000000 0.000000,0.000000 0.000000,0.000000 0.000000,-25.000000 125.000000,0.000000 0.000000,25.000000 0.000000,0.000000 0.000000,75.000000-100.000000,0.000000 0.000000,125.000000-125.000000,0.000000 0.000000,25.000000-150.000000,0.000000 0.000000,-75.000000-50.000000,0.000000 0.000000,-125.000000 125.000000,0.000000 0.000000,-75.000000 50.000000,0.000000 0.000000,50.000000 50.000000,0.000000 0.000000,-25.000000 0.000000,0.000000 0.000000,25.000000 0.000000</inkml:trace>
</inkml:ink>
</file>

<file path=ppt/ink/ink81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1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79900.000000 40400.000000,'50.000000'100.000000,"-50.000000"-25.000000,0.000000 0.000000,0.000000-50.000000,0.000000 0.000000,0.000000 50.000000,0.000000 0.000000,0.000000-25.000000,0.000000 0.000000,0.000000 50.000000,0.000000 0.000000,0.000000 0.000000,0.000000 0.000000,0.000000 25.000000,0.000000 0.000000,-25.000000-75.000000,0.000000 0.000000,25.000000-25.000000,0.000000 0.000000,75.000000-100.000000,0.000000 0.000000,-50.000000 25.000000,0.000000 0.000000,75.000000-100.000000,0.000000 0.000000,-75.000000 100.000000,0.000000 0.000000,100.000000-125.000000,0.000000 0.000000,0.000000 100.000000,0.000000 0.000000,-25.000000 50.000000,0.000000 0.000000,-50.000000 75.000000,0.000000 0.000000,-50.000000 100.000000,0.000000 0.000000,-50.000000 25.000000,0.000000 0.000000,0.000000-75.000000,0.000000 0.000000,50.000000-75.000000,0.000000 0.000000,0.000000 25.000000,0.000000 0.000000,25.000000-75.000000,0.000000 0.000000,75.000000-75.000000,0.000000 0.000000,-50.000000 50.000000,0.000000 0.000000,100.000000-150.000000,0.000000 0.000000,-75.000000 100.000000,0.000000 0.000000,-50.000000 100.000000,0.000000 0.000000,0.000000 0.000000,0.000000 0.000000,0.000000 0.000000,0.000000 0.000000,0.000000 25.000000,0.000000 0.000000,-25.000000 0.000000,0.000000 0.000000,0.000000 0.000000,0.000000 0.000000,0.000000 0.000000,0.000000 0.000000,0.000000 0.000000,0.000000 0.000000,0.000000 0.000000,0.000000 0.000000,0.000000 0.000000,0.000000 0.000000,0.000000 25.000000,0.000000 0.000000,0.000000-25.000000,0.000000 0.000000,0.000000 0.000000,0.000000 0.000000,0.000000 0.000000,0.000000 0.000000,0.000000 0.000000,0.000000 0.000000,0.000000 0.000000,0.000000 0.000000,0.000000 0.000000,0.000000 0.000000,0.000000 0.000000,0.000000 0.000000,50.000000-125.000000,0.000000 0.000000,-25.000000 50.000000</inkml:trace>
</inkml:ink>
</file>

<file path=ppt/ink/ink814.xml><?xml version="1.0" encoding="utf-8"?>
<inkml:ink xmlns:inkml="http://www.w3.org/2003/InkML">
  <annotation type="ScanImages2ExtractSignatures">1</annotation>
  <annotation type="ScanImagesWidth">-2133160768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08:2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83300.000000 39050.000000,'50.000000'0.000000,"-25.000000"0.000000,0.000000 0.000000,25.000000 0.000000,0.000000 0.000000,-25.000000 0.000000,0.000000 0.000000,-25.000000 25.000000,0.000000 0.000000,25.000000-25.000000,0.000000 0.000000,0.000000 25.000000,0.000000 0.000000,25.000000 0.000000,0.000000 0.000000,-25.000000 25.000000,0.000000 0.000000,0.000000 0.000000,0.000000 0.000000,0.000000 0.000000,0.000000 0.000000,-25.000000 25.000000,0.000000 0.000000,25.000000 0.000000,0.000000 0.000000,-25.000000 0.000000,0.000000 0.000000,0.000000 50.000000,0.000000 0.000000,0.000000-25.000000,0.000000 0.000000,-250.000000 750.000000,0.000000 0.000000,-75.000000-225.000000,0.000000 0.000000,100.000000-300.000000,0.000000 0.000000,100.000000-200.000000</inkml:trace>
</inkml:ink>
</file>

<file path=ppt/ink/ink81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3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33600.000000 45050.000000,'-150.000000'250.000000,"150.000000"-225.000000,0.000000 0.000000,100.000000-25.000000,0.000000 0.000000,75.000000-25.000000,0.000000 0.000000,-100.000000 0.000000,0.000000 0.000000,250.000000-75.000000,0.000000 0.000000,50.000000 25.000000,0.000000 0.000000,25.000000 75.000000,0.000000 0.000000,25.000000 25.000000,0.000000 0.000000,0.000000 25.000000,0.000000 0.000000,-125.000000-25.000000,0.000000 0.000000,-200.000000-25.000000,0.000000 0.000000,175.000000 50.000000,0.000000 0.000000,-175.000000-50.000000,0.000000 0.000000,250.000000 50.000000,0.000000 0.000000,-75.000000 0.000000,0.000000 0.000000,-175.000000-50.000000,0.000000 0.000000,275.000000 0.000000,0.000000 0.000000,0.000000 0.000000,0.000000 0.000000,-100.000000 0.000000,0.000000 0.000000,-175.000000 0.000000,0.000000 0.000000,-25.000000 0.000000,0.000000 0.000000,0.000000 0.000000,0.000000 0.000000,0.000000 25.000000,0.000000 0.000000,25.000000 0.000000,0.000000 0.000000,-25.000000-25.000000,0.000000 0.000000,25.000000 25.000000,0.000000 0.000000,0.000000-25.000000,0.000000 0.000000,-25.000000 25.000000,0.000000 0.000000,25.000000-25.000000,0.000000 0.000000,0.000000 25.000000,0.000000 0.000000,0.000000-25.000000,0.000000 0.000000,-25.000000 0.000000,0.000000 0.000000,175.000000 50.000000,0.000000 0.000000,-150.000000-50.000000,0.000000 0.000000,-25.000000 25.000000,0.000000 0.000000,0.000000 0.000000,0.000000 0.000000,350.000000 75.000000,0.000000 0.000000,-325.000000-75.000000,0.000000 0.000000,125.000000 50.000000,0.000000 0.000000,225.000000 0.000000,0.000000 0.000000,0.000000-75.000000,0.000000 0.000000,-350.000000 0.000000,0.000000 0.000000,25.000000 0.000000,0.000000 0.000000,600.000000-50.000000,0.000000 0.000000,-275.000000 0.000000,0.000000 0.000000,-75.000000 25.000000,0.000000 0.000000,-50.000000 25.000000,0.000000 0.000000,-175.000000 25.000000,0.000000 0.000000,-100.000000 0.000000,0.000000 0.000000,50.000000 0.000000,0.000000 0.000000,-225.000000-25.000000,0.000000 0.000000,-150.000000-50.000000,0.000000 0.000000,125.000000 25.000000</inkml:trace>
</inkml:ink>
</file>

<file path=ppt/ink/ink81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4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66150.000000 34600.000000,'-650.000000'200.000000,"300.000000"-125.000000,0.000000 0.000000,200.000000-50.000000,0.000000 0.000000,-125.000000-25.000000,0.000000 0.000000,175.000000-50.000000,0.000000 0.000000,-225.000000-250.000000,0.000000 0.000000,150.000000-150.000000,0.000000 0.000000,200.000000 0.000000,0.000000 0.000000,300.000000 75.000000,0.000000 0.000000,150.000000 100.000000,0.000000 0.000000,225.000000 25.000000,0.000000 0.000000,-25.000000 100.000000,0.000000 0.000000,-450.000000 125.000000,0.000000 0.000000,450.000000 0.000000,0.000000 0.000000,-425.000000 25.000000,0.000000 0.000000,725.000000 75.000000,0.000000 0.000000,-700.000000-50.000000,0.000000 0.000000,-50.000000 25.000000,0.000000 0.000000,450.000000 50.000000,0.000000 0.000000,-500.000000-75.000000,0.000000 0.000000,0.000000 0.000000,0.000000 0.000000,0.000000 25.000000,0.000000 0.000000,-50.000000-25.000000,0.000000 0.000000,25.000000 25.000000,0.000000 0.000000,-50.000000 0.000000,0.000000 0.000000,0.000000-25.000000,0.000000 0.000000,-25.000000 25.000000,0.000000 0.000000,0.000000 0.000000,0.000000 0.000000,0.000000 0.000000,0.000000 0.000000,-25.000000 0.000000,0.000000 0.000000,-25.000000-25.000000,0.000000 0.000000,0.000000 25.000000,0.000000 0.000000,0.000000 0.000000,0.000000 0.000000,-25.000000 0.000000,0.000000 0.000000,0.000000 0.000000,0.000000 0.000000,-50.000000 25.000000,0.000000 0.000000,-25.000000-25.000000,0.000000 0.000000,0.000000 0.000000,0.000000 0.000000,-50.000000 25.000000,0.000000 0.000000,0.000000 25.000000,0.000000 0.000000,-825.000000 300.000000,0.000000 0.000000,750.000000-325.000000,0.000000 0.000000,-500.000000 175.000000,0.000000 0.000000,500.000000-175.000000,0.000000 0.000000,-525.000000 25.000000,0.000000 0.000000,350.000000-275.000000,0.000000 0.000000,250.000000 50.000000</inkml:trace>
</inkml:ink>
</file>

<file path=ppt/ink/ink81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4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60450.000000 42650.000000,'-200.000000'-50.000000,"225.000000"-75.000000,0.000000 0.000000,150.000000 50.000000,0.000000 0.000000,150.000000 50.000000,0.000000 0.000000,125.000000 25.000000,0.000000 0.000000,-50.000000 50.000000,0.000000 0.000000,-275.000000-50.000000,0.000000 0.000000,0.000000 0.000000,0.000000 0.000000,-25.000000 25.000000,0.000000 0.000000,50.000000-25.000000,0.000000 0.000000,-50.000000 25.000000,0.000000 0.000000,0.000000-25.000000,0.000000 0.000000,-25.000000 0.000000,0.000000 0.000000,0.000000 0.000000,0.000000 0.000000,-25.000000 0.000000,0.000000 0.000000,0.000000 25.000000,0.000000 0.000000,-25.000000-25.000000,0.000000 0.000000,25.000000 0.000000,0.000000 0.000000,-175.000000-75.000000,0.000000 0.000000,-125.000000-50.000000,0.000000 0.000000,-175.000000 100.000000,0.000000 0.000000,250.000000 50.000000</inkml:trace>
</inkml:ink>
</file>

<file path=ppt/ink/ink818.xml><?xml version="1.0" encoding="utf-8"?>
<inkml:ink xmlns:inkml="http://www.w3.org/2003/InkML">
  <annotation type="ScanImages2ExtractSignatures">1</annotation>
  <annotation type="ScanImagesWidth">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4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60350.000000 42850.000000,'250.000000'-100.000000,"50.000000"75.000000,0.000000 0.000000,200.000000 25.000000,0.000000 0.000000,75.000000 25.000000,0.000000 0.000000,-50.000000 50.000000,0.000000 0.000000,-225.000000 0.000000,0.000000 0.000000,-225.000000-75.000000,0.000000 0.000000,100.000000 50.000000,0.000000 0.000000,-125.000000-50.000000,0.000000 0.000000,0.000000 0.000000,0.000000 0.000000,-100.000000-25.000000,0.000000 0.000000,0.000000 0.000000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4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95100.000000 43500.000000,'200.000000'0.000000,"-150.000000"0.000000,0.000000 0.000000,175.000000-25.000000,0.000000 0.000000,-125.000000 25.000000,0.000000 0.000000,350.000000-75.000000,0.000000 0.000000,125.000000 50.000000,0.000000 0.000000,50.000000 50.000000,0.000000 0.000000,100.000000 0.000000,0.000000 0.000000,125.000000-100.000000,0.000000 0.000000,-25.000000-75.000000,0.000000 0.000000,-200.000000 50.000000,0.000000 0.000000,-350.000000 100.000000,0.000000 0.000000,-200.000000 0.000000,0.000000 0.000000,100.000000 25.000000,0.000000 0.000000,-150.000000 0.000000,0.000000 0.000000,75.000000 0.000000,0.000000 0.000000,-100.000000-50.000000,0.000000 0.000000,-50.000000 0.000000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1511.000000 572.000000,'52.000000'17.000000,"0.000000"18.000000,0.000000-18.000000,-1.000000 18.000000,1.000000-1.000000,0.000000 1.000000,0.000000-1.000000,0.000000 18.000000,0.000000-17.000000,0.000000-1.000000,-104.000000 18.000000,-17.000000-17.000000,17.000000-1.000000,-17.000000-17.000000,17.000000 1.000000,0.000000 16.000000,0.000000 1.000000,0.000000-18.000000,0.000000 18.000000,-17.000000-1.000000,17.000000 1.000000,0.000000-1.000000,0.000000-16.000000,1.000000-1.000000,16.000000 35.000000</inkml:trace>
</inkml:ink>
</file>

<file path=ppt/ink/ink82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4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91950.000000 47900.000000,'-200.000000'100.000000,"275.000000"-150.000000,0.000000 0.000000,75.000000 25.000000,0.000000 0.000000,-50.000000 0.000000,0.000000 0.000000,325.000000-25.000000,0.000000 0.000000,175.000000 50.000000,0.000000 0.000000,100.000000 25.000000,0.000000 0.000000,25.000000 25.000000,0.000000 0.000000,75.000000-50.000000,0.000000 0.000000,0.000000 25.000000,0.000000 0.000000,-150.000000-25.000000,0.000000 0.000000,-250.000000 0.000000,0.000000 0.000000,-300.000000 25.000000,0.000000 0.000000,175.000000 0.000000,0.000000 0.000000,-200.000000-25.000000,0.000000 0.000000,125.000000 25.000000,0.000000 0.000000,-150.000000-25.000000,0.000000 0.000000,-75.000000 0.000000,0.000000 0.000000,-175.000000 25.000000,0.000000 0.000000,-100.000000 0.000000,0.000000 0.000000,150.000000-25.000000,0.000000 0.000000,100.000000 0.000000</inkml:trace>
</inkml:ink>
</file>

<file path=ppt/ink/ink82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4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98450.000000 47150.000000,'-750.000000'0.000000,"400.000000"0.000000,0.000000 0.000000,-25.000000-150.000000,0.000000 0.000000,-50.000000-175.000000,0.000000 0.000000,150.000000 0.000000,0.000000 0.000000,200.000000 250.000000,0.000000 0.000000,0.000000-250.000000,0.000000 0.000000,175.000000 100.000000,0.000000 0.000000,0.000000 125.000000,0.000000 0.000000,250.000000-175.000000,0.000000 0.000000,-225.000000 175.000000,0.000000 0.000000,525.000000-175.000000,0.000000 0.000000,100.000000 125.000000,0.000000 0.000000,75.000000 125.000000,0.000000 0.000000,-50.000000 125.000000,0.000000 0.000000,-50.000000 125.000000,0.000000 0.000000,-200.000000 50.000000,0.000000 0.000000,-200.000000-25.000000,0.000000 0.000000,-250.000000-50.000000,0.000000 0.000000,-75.000000-100.000000,0.000000 0.000000,-150.000000 225.000000,0.000000 0.000000,-225.000000 0.000000,0.000000 0.000000,-125.000000 25.000000,0.000000 0.000000,-75.000000 25.000000,0.000000 0.000000,125.000000-225.000000,0.000000 0.000000,75.000000-325.000000,0.000000 0.000000,25.000000-325.000000,0.000000 0.000000,300.000000 375.000000,0.000000 0.000000,-50.000000-50.000000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4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70500.000000 41800.000000,'-100.000000'50.000000,"175.000000"-50.000000,0.000000 0.000000,175.000000 0.000000,0.000000 0.000000,50.000000-75.000000,0.000000 0.000000,-175.000000 50.000000,0.000000 0.000000,300.000000-50.000000,0.000000 0.000000,-300.000000 50.000000,0.000000 0.000000,275.000000-25.000000,0.000000 0.000000,-275.000000 25.000000,0.000000 0.000000,175.000000 25.000000,0.000000 0.000000,-200.000000 0.000000,0.000000 0.000000,225.000000 25.000000,0.000000 0.000000,-150.000000-25.000000,0.000000 0.000000,-125.000000 0.000000,0.000000 0.000000,-75.000000 0.000000,0.000000 0.000000,-150.000000-50.000000,0.000000 0.000000,100.000000 25.000000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4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64250.000000 47950.000000,'-300.000000'150.000000,"375.000000"-150.000000,0.000000 0.000000,225.000000-25.000000,0.000000 0.000000,200.000000-75.000000,0.000000 0.000000,25.000000 50.000000,0.000000 0.000000,-175.000000 25.000000,0.000000 0.000000,-200.000000 25.000000,0.000000 0.000000,-125.000000 0.000000,0.000000 0.000000,-50.000000 50.000000,0.000000 0.000000,-50.000000-25.000000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5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63650.000000 49850.000000,'-100.000000'100.000000,"125.000000"-50.000000,0.000000 0.000000,0.000000-25.000000,0.000000 0.000000,75.000000 75.000000,0.000000 0.000000,-75.000000-50.000000,0.000000 0.000000,125.000000 50.000000,0.000000 0.000000,-25.000000-50.000000,0.000000 0.000000,-75.000000-50.000000,0.000000 0.000000,-100.000000 0.000000,0.000000 0.000000,-25.000000 0.000000</inkml:trace>
</inkml:ink>
</file>

<file path=ppt/ink/ink825.xml><?xml version="1.0" encoding="utf-8"?>
<inkml:ink xmlns:inkml="http://www.w3.org/2003/InkML">
  <annotation type="ScanImages2ExtractSignatures">1</annotation>
  <annotation type="ScanImagesWidth">825768244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5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62250.000000 51800.000000,'0.000000'150.000000,"50.000000"-125.000000,0.000000 0.000000,125.000000-25.000000,0.000000 0.000000,75.000000 25.000000,0.000000 0.000000,25.000000-50.000000,0.000000 0.000000,-25.000000-50.000000,0.000000 0.000000,-125.000000 25.000000,0.000000 0.000000,-25.000000-25.000000,0.000000 0.000000,-100.000000 50.000000,0.000000 0.000000,-50.000000 50.000000</inkml:trace>
</inkml:ink>
</file>

<file path=ppt/ink/ink82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5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63700.000000 53100.000000,'-150.000000'200.000000,"125.000000"-175.000000,0.000000 0.000000,50.000000 0.000000,0.000000 0.000000,50.000000 0.000000,0.000000 0.000000,200.000000-50.000000,0.000000 0.000000,-75.000000-50.000000,0.000000 0.000000,-25.000000 50.000000,0.000000 0.000000,-75.000000 0.000000,0.000000 0.000000,-25.000000 50.000000,0.000000 0.000000,-75.000000 50.000000,0.000000 0.000000,0.000000-50.000000,0.000000 0.000000,-25.000000 175.000000,0.000000 0.000000,-25.000000-25.000000,0.000000 0.000000,25.000000-125.000000,0.000000 0.000000,-75.000000 150.000000,0.000000 0.000000,75.000000-125.000000,0.000000 0.000000,-75.000000 150.000000,0.000000 0.000000,50.000000-125.000000,0.000000 0.000000,25.000000-75.000000,0.000000 0.000000,0.000000-50.000000,0.000000 0.000000,0.000000-150.000000,0.000000 0.000000,25.000000-125.000000,0.000000 0.000000,0.000000 50.000000,0.000000 0.000000,0.000000 175.000000,0.000000 0.000000,-25.000000-175.000000,0.000000 0.000000,25.000000 175.000000,0.000000 0.000000,-75.000000-200.000000,0.000000 0.000000,-25.000000 75.000000,0.000000 0.000000,50.000000 100.000000,0.000000 0.000000,50.000000 75.000000,0.000000 0.000000,-50.000000 125.000000,0.000000 0.000000,-50.000000 200.000000,0.000000 0.000000,-25.000000 150.000000,0.000000 0.000000,-25.000000-100.000000,0.000000 0.000000,100.000000-250.000000,0.000000 0.000000,-125.000000 250.000000,0.000000 0.000000,125.000000-275.000000,0.000000 0.000000,75.000000-200.000000,0.000000 0.000000,0.000000 50.000000</inkml:trace>
</inkml:ink>
</file>

<file path=ppt/ink/ink82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5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65650.000000 51450.000000,'0.000000'100.000000,"0.000000"0.000000,0.000000 0.000000,0.000000 0.000000,0.000000 0.000000,50.000000-25.000000,0.000000 0.000000,50.000000-25.000000,0.000000 0.000000,-50.000000-50.000000,0.000000 0.000000,175.000000 0.000000,0.000000 0.000000,-25.000000 0.000000,0.000000 0.000000,-75.000000-25.000000,0.000000 0.000000,-25.000000 0.000000,0.000000 0.000000,-75.000000 25.000000,0.000000 0.000000,0.000000-25.000000,0.000000 0.000000,-100.000000 150.000000,0.000000 0.000000,-25.000000 50.000000,0.000000 0.000000,0.000000 100.000000,0.000000 0.000000,-50.000000 25.000000,0.000000 0.000000,0.000000-25.000000,0.000000 0.000000,50.000000-150.000000,0.000000 0.000000,75.000000-100.000000,0.000000 0.000000,-50.000000 25.000000,0.000000 0.000000,50.000000-50.000000,0.000000 0.000000,-25.000000-25.000000,0.000000 0.000000,50.000000-125.000000,0.000000 0.000000,0.000000 25.000000,0.000000 0.000000,0.000000 50.000000</inkml:trace>
</inkml:ink>
</file>

<file path=ppt/ink/ink82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5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66050.000000 52700.000000,'0.000000'-100.000000,"50.000000"225.000000,0.000000 0.000000,100.000000 75.000000,0.000000 0.000000,75.000000 25.000000,0.000000 0.000000,0.000000 0.000000,0.000000 0.000000,-50.000000-75.000000,0.000000 0.000000,-75.000000-100.000000,0.000000 0.000000,-75.000000-25.000000,0.000000 0.000000,-50.000000-50.000000,0.000000 0.000000,-75.000000-75.000000,0.000000 0.000000,50.000000 50.000000,0.000000 0.000000,0.000000-25.000000,0.000000 0.000000,0.000000-25.000000</inkml:trace>
</inkml:ink>
</file>

<file path=ppt/ink/ink82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1:5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74350.000000 47900.000000,'-550.000000'300.000000,"300.000000"-200.000000,0.000000 0.000000,150.000000-50.000000,0.000000 0.000000,-300.000000 0.000000,0.000000 0.000000,100.000000-125.000000,0.000000 0.000000,100.000000-275.000000,0.000000 0.000000,175.000000-225.000000,0.000000 0.000000,200.000000 150.000000,0.000000 0.000000,-75.000000 275.000000,0.000000 0.000000,325.000000-275.000000,0.000000 0.000000,-50.000000 275.000000,0.000000 0.000000,-225.000000 100.000000,0.000000 0.000000,350.000000-50.000000,0.000000 0.000000,-325.000000 75.000000,0.000000 0.000000,-25.000000 0.000000,0.000000 0.000000,25.000000 25.000000,0.000000 0.000000,-25.000000 0.000000,0.000000 0.000000,0.000000 0.000000,0.000000 0.000000,-25.000000 25.000000,0.000000 0.000000,25.000000 25.000000,0.000000 0.000000,-50.000000 0.000000,0.000000 0.000000,25.000000 25.000000,0.000000 0.000000,100.000000 250.000000,0.000000 0.000000,-225.000000 100.000000,0.000000 0.000000,-250.000000 0.000000,0.000000 0.000000,-175.000000-75.000000,0.000000 0.000000,-100.000000-75.000000,0.000000 0.000000,125.000000-200.000000,0.000000 0.000000,275.000000-75.000000,0.000000 0.000000,-75.000000-75.000000,0.000000 0.000000,75.000000-25.000000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118.000000 774.000000,'53.000000'15.000000,"-1.000000"0.000000,19.000000 0.000000,-19.000000-15.000000,1.000000 0.000000,0.000000 16.000000,-1.000000-1.000000,1.000000-15.000000,0.000000 15.000000,-1.000000-15.000000,1.000000 0.000000,17.000000 0.000000,-17.000000 0.000000,35.000000 0.000000,-36.000000 0.000000,1.000000 0.000000,-1.000000 0.000000,1.000000 0.000000,0.000000 0.000000,17.000000 0.000000,0.000000 0.000000,-17.000000 0.000000,17.000000 0.000000,0.000000 0.000000,36.000000 0.000000,-54.000000 0.000000,36.000000 0.000000,-18.000000 0.000000,-17.000000 0.000000,52.000000 0.000000,-17.000000 0.000000,-18.000000 0.000000,18.000000-15.000000,-18.000000 15.000000,-17.000000 0.000000,17.000000 0.000000,-17.000000 0.000000,52.000000 0.000000,18.000000 0.000000,-70.000000 0.000000,17.000000 0.000000,0.000000 0.000000,-17.000000 0.000000,-1.000000 0.000000,1.000000 0.000000,17.000000 0.000000,-17.000000 0.000000,17.000000 0.000000,-17.000000 0.000000,0.000000 0.000000,17.000000 0.000000,-18.000000 0.000000,19.000000 0.000000,16.000000 0.000000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0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16300.000000 45650.000000,'-100.000000'-50.000000,"150.000000"50.000000,0.000000 0.000000,75.000000 0.000000,0.000000 0.000000,150.000000 0.000000,0.000000 0.000000,0.000000-50.000000,0.000000 0.000000,-100.000000 50.000000,0.000000 0.000000,-150.000000 0.000000,0.000000 0.000000,125.000000 125.000000,0.000000 0.000000,-75.000000-25.000000,0.000000 0.000000,-50.000000-75.000000,0.000000 0.000000,75.000000 50.000000,0.000000 0.000000,-75.000000-75.000000,0.000000 0.000000,150.000000 50.000000,0.000000 0.000000,0.000000-25.000000,0.000000 0.000000,-75.000000-25.000000,0.000000 0.000000,-25.000000 0.000000,0.000000 0.000000,-75.000000-25.000000,0.000000 0.000000,-50.000000 0.000000</inkml:trace>
</inkml:ink>
</file>

<file path=ppt/ink/ink83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03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24000.000000 41050.000000,'0.000000'-150.000000,"0.000000"100.000000,0.000000 0.000000,0.000000 100.000000,0.000000 0.000000,-25.000000 0.000000,0.000000 0.000000,-50.000000 150.000000,0.000000 0.000000,50.000000-100.000000,0.000000 0.000000,-150.000000 250.000000,0.000000 0.000000,50.000000-75.000000,0.000000 0.000000,50.000000-150.000000,0.000000 0.000000,50.000000-100.000000</inkml:trace>
</inkml:ink>
</file>

<file path=ppt/ink/ink832.xml><?xml version="1.0" encoding="utf-8"?>
<inkml:ink xmlns:inkml="http://www.w3.org/2003/InkML">
  <annotation type="ScanImages2ExtractSignatures">1</annotation>
  <annotation type="ScanImagesWidth">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0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24400.000000 41400.000000,'0.000000'50.000000,"-25.000000"-50.000000,0.000000 0.000000,50.000000 0.000000,0.000000 0.000000,0.000000 0.000000,0.000000 0.000000,75.000000 0.000000,0.000000 0.000000,-50.000000 0.000000,0.000000 0.000000,100.000000-50.000000,0.000000 0.000000,0.000000 25.000000,0.000000 0.000000,-100.000000 0.000000,0.000000 0.000000,0.000000 0.000000,0.000000 0.000000,-25.000000-25.000000,0.000000 0.000000,-25.000000 25.000000,0.000000 0.000000,0.000000 0.000000</inkml:trace>
</inkml:ink>
</file>

<file path=ppt/ink/ink83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0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25050.000000 41800.000000,'0.000000'50.000000,"25.000000"-50.000000,0.000000 0.000000,0.000000 0.000000,0.000000 0.000000,25.000000 0.000000,0.000000 0.000000,-25.000000 25.000000,0.000000 0.000000,0.000000-25.000000,0.000000 0.000000,0.000000 0.000000,0.000000 0.000000,-25.000000 25.000000,0.000000 0.000000,0.000000 25.000000,0.000000 0.000000,-50.000000 75.000000,0.000000 0.000000,-25.000000 100.000000,0.000000 0.000000,-50.000000 75.000000,0.000000 0.000000,-25.000000 0.000000,0.000000 0.000000,-100.000000 75.000000,0.000000 0.000000,50.000000-100.000000,0.000000 0.000000,125.000000-200.000000,0.000000 0.000000,-100.000000 25.000000,0.000000 0.000000,150.000000-75.000000,0.000000 0.000000,-50.000000-175.000000,0.000000 0.000000,75.000000 50.000000</inkml:trace>
</inkml:ink>
</file>

<file path=ppt/ink/ink83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0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23950.000000 43050.000000,'50.000000'0.000000,"-25.000000"25.000000,0.000000 0.000000,0.000000 0.000000,0.000000 0.000000,0.000000 25.000000,0.000000 0.000000,0.000000-50.000000,0.000000 0.000000,25.000000 50.000000,0.000000 0.000000,-25.000000 0.000000,0.000000 0.000000,25.000000 25.000000,0.000000 0.000000,-25.000000-25.000000,0.000000 0.000000,0.000000 0.000000,0.000000 0.000000,0.000000 0.000000,0.000000 0.000000,0.000000-25.000000,0.000000 0.000000,0.000000 25.000000,0.000000 0.000000,0.000000 0.000000,0.000000 0.000000,25.000000 25.000000,0.000000 0.000000,0.000000-25.000000,0.000000 0.000000,-25.000000 0.000000,0.000000 0.000000,0.000000 0.000000,0.000000 0.000000,25.000000 25.000000,0.000000 0.000000,-25.000000-25.000000,0.000000 0.000000,25.000000 0.000000,0.000000 0.000000,-50.000000-25.000000,0.000000 0.000000,50.000000 50.000000,0.000000 0.000000,0.000000-25.000000,0.000000 0.000000,-50.000000-25.000000,0.000000 0.000000,100.000000 50.000000,0.000000 0.000000,0.000000 25.000000,0.000000 0.000000,25.000000 25.000000,0.000000 0.000000,25.000000-25.000000,0.000000 0.000000,-25.000000-75.000000,0.000000 0.000000,-75.000000-25.000000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4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20950.000000 54850.000000,'-50.000000'-150.000000,"50.000000"300.000000,0.000000 0.000000,-25.000000 100.000000,0.000000 0.000000,-100.000000 75.000000,0.000000 0.000000,-75.000000 0.000000,0.000000 0.000000,25.000000-125.000000,0.000000 0.000000,100.000000-150.000000,0.000000 0.000000,50.000000-50.000000,0.000000 0.000000,0.000000-125.000000,0.000000 0.000000,25.000000 25.000000,0.000000 0.000000,0.000000 25.000000</inkml:trace>
</inkml:ink>
</file>

<file path=ppt/ink/ink836.xml><?xml version="1.0" encoding="utf-8"?>
<inkml:ink xmlns:inkml="http://www.w3.org/2003/InkML">
  <annotation type="ScanImages2ExtractSignatures">1</annotation>
  <annotation type="ScanImagesWidth">1748149346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4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20800.000000 55700.000000,'0.000000'50.000000,"75.000000"0.000000,0.000000 0.000000,0.000000 25.000000,0.000000 0.000000,-50.000000-50.000000,0.000000 0.000000,100.000000 100.000000,0.000000 0.000000,-50.000000-50.000000,0.000000 0.000000,-25.000000-50.000000,0.000000 0.000000,-25.000000-25.000000,0.000000 0.000000,-50.000000-25.000000,0.000000 0.000000,25.000000-50.000000,0.000000 0.000000,0.000000 25.000000</inkml:trace>
</inkml:ink>
</file>

<file path=ppt/ink/ink837.xml><?xml version="1.0" encoding="utf-8"?>
<inkml:ink xmlns:inkml="http://www.w3.org/2003/InkML">
  <annotation type="ScanImages2ExtractSignatures">1</annotation>
  <annotation type="ScanImagesWidth">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4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22400.000000 55350.000000,'200.000000'-200.000000,"-175.000000"200.000000,0.000000 0.000000,-25.000000 25.000000,0.000000 0.000000,0.000000 75.000000,0.000000 0.000000,0.000000-75.000000,0.000000 0.000000,-25.000000 175.000000,0.000000 0.000000,-75.000000 50.000000,0.000000 0.000000,0.000000-50.000000,0.000000 0.000000,75.000000-150.000000,0.000000 0.000000,-125.000000 175.000000,0.000000 0.000000,75.000000-175.000000,0.000000 0.000000,50.000000-100.000000,0.000000 0.000000,25.000000 0.000000,0.000000 0.000000,-25.000000 0.000000</inkml:trace>
</inkml:ink>
</file>

<file path=ppt/ink/ink83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4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22500.000000 56100.000000,'100.000000'0.000000,"-50.000000"75.000000,0.000000 0.000000,50.000000 25.000000,0.000000 0.000000,0.000000 0.000000,0.000000 0.000000,25.000000-50.000000,0.000000 0.000000,-50.000000-25.000000,0.000000 0.000000,-75.000000 0.000000,0.000000 0.000000,0.000000-50.000000,0.000000 0.000000,0.000000 0.000000,0.000000 0.000000,-25.000000 0.000000,0.000000 0.000000,0.000000 0.000000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4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24350.000000 55950.000000,'0.000000'100.000000,"0.000000"-75.000000,0.000000 0.000000,50.000000 0.000000,0.000000 0.000000,0.000000-25.000000,0.000000 0.000000,-25.000000 0.000000,0.000000 0.000000,0.000000 0.000000,0.000000 0.000000,0.000000 0.000000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124.000000 804.000000,'53.000000'15.000000,"-1.000000"-15.000000,18.000000 0.000000,0.000000 0.000000,-17.000000 14.000000,0.000000-14.000000,17.000000 0.000000,-18.000000 0.000000,18.000000 0.000000,-17.000000 0.000000,17.000000 0.000000,-17.000000 0.000000,-1.000000 0.000000,1.000000 0.000000,-1.000000 0.000000,1.000000 0.000000,-1.000000 0.000000,1.000000 0.000000,0.000000 0.000000,34.000000 0.000000,-34.000000 0.000000,-1.000000 0.000000,19.000000 0.000000,-19.000000 0.000000,18.000000 0.000000,18.000000 0.000000,-18.000000-14.000000,18.000000 14.000000,-18.000000 0.000000,17.000000 0.000000,-17.000000 0.000000,18.000000 0.000000,-18.000000 0.000000,-17.000000 0.000000,-1.000000 0.000000,1.000000 0.000000,-1.000000 0.000000,1.000000 0.000000,0.000000 0.000000,-1.000000-15.000000,1.000000 15.000000,-1.000000-14.000000,1.000000 0.000000,-1.000000 14.000000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4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25550.000000 55900.000000,'100.000000'0.000000,"-75.000000"50.000000,0.000000 0.000000,0.000000-50.000000,0.000000 0.000000,50.000000 0.000000,0.000000 0.000000,-50.000000 0.000000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4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26700.000000 55900.000000,'100.000000'-50.000000,"-75.000000"50.000000,0.000000 0.000000,0.000000 0.000000</inkml:trace>
</inkml:ink>
</file>

<file path=ppt/ink/ink84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4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28000.000000 53600.000000,'0.000000'50.000000,"0.000000"-25.000000,0.000000 0.000000,0.000000 0.000000,0.000000 0.000000,75.000000 25.000000,0.000000 0.000000,-50.000000-25.000000,0.000000 0.000000,75.000000 0.000000,0.000000 0.000000,-50.000000 25.000000,0.000000 0.000000,-50.000000 25.000000,0.000000 0.000000,-50.000000 0.000000,0.000000 0.000000,-50.000000 50.000000,0.000000 0.000000,25.000000-25.000000,0.000000 0.000000,25.000000-50.000000,0.000000 0.000000,25.000000-25.000000,0.000000 0.000000,25.000000 0.000000,0.000000 0.000000,25.000000-25.000000,0.000000 0.000000,25.000000 0.000000,0.000000 0.000000,0.000000 0.000000,0.000000 0.000000,100.000000 0.000000,0.000000 0.000000,0.000000-50.000000,0.000000 0.000000,-50.000000 25.000000,0.000000 0.000000,-75.000000 25.000000,0.000000 0.000000,-25.000000 25.000000,0.000000 0.000000,-50.000000 75.000000,0.000000 0.000000,-50.000000 0.000000,0.000000 0.000000,50.000000-25.000000,0.000000 0.000000,0.000000-25.000000,0.000000 0.000000,0.000000 25.000000</inkml:trace>
</inkml:ink>
</file>

<file path=ppt/ink/ink84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4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28000.000000 56250.000000,'-50.000000'150.000000,"0.000000"-100.000000,0.000000 0.000000,50.000000-25.000000,0.000000 0.000000,75.000000-25.000000,0.000000 0.000000,-50.000000 0.000000,0.000000 0.000000,125.000000-25.000000,0.000000 0.000000,-25.000000-50.000000,0.000000 0.000000,-75.000000 50.000000,0.000000 0.000000,100.000000-50.000000,0.000000 0.000000,-125.000000 50.000000,0.000000 0.000000,75.000000-75.000000,0.000000 0.000000,-75.000000 75.000000,0.000000 0.000000,-25.000000 0.000000,0.000000 0.000000,0.000000 0.000000,0.000000 0.000000,-25.000000 0.000000,0.000000 0.000000,0.000000 25.000000,0.000000 0.000000,-25.000000 0.000000,0.000000 0.000000,25.000000 0.000000,0.000000 0.000000,25.000000 50.000000,0.000000 0.000000,-25.000000 50.000000,0.000000 0.000000,25.000000 25.000000,0.000000 0.000000,0.000000 75.000000,0.000000 0.000000,0.000000-50.000000,0.000000 0.000000,0.000000-75.000000,0.000000 0.000000,25.000000-75.000000,0.000000 0.000000,25.000000-100.000000,0.000000 0.000000,0.000000-50.000000,0.000000 0.000000,-25.000000 100.000000,0.000000 0.000000,50.000000-125.000000,0.000000 0.000000,-50.000000 125.000000,0.000000 0.000000,75.000000-150.000000,0.000000 0.000000,-25.000000 50.000000,0.000000 0.000000,-25.000000 100.000000,0.000000 0.000000,-25.000000 50.000000,0.000000 0.000000,-25.000000 75.000000,0.000000 0.000000,0.000000-50.000000,0.000000 0.000000,25.000000 100.000000,0.000000 0.000000,-25.000000-75.000000,0.000000 0.000000,0.000000-25.000000,0.000000 0.000000,25.000000-25.000000</inkml:trace>
</inkml:ink>
</file>

<file path=ppt/ink/ink84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4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30650.000000 54500.000000,'50.000000'-150.000000,"-25.000000"150.000000,0.000000 0.000000,-25.000000 75.000000,0.000000 0.000000,0.000000-50.000000,0.000000 0.000000,0.000000 200.000000,0.000000 0.000000,25.000000 50.000000,0.000000 0.000000,0.000000 50.000000,0.000000 0.000000,25.000000-25.000000,0.000000 0.000000,-50.000000-250.000000,0.000000 0.000000,25.000000 25.000000,0.000000 0.000000,-25.000000-25.000000,0.000000 0.000000,0.000000-25.000000,0.000000 0.000000,0.000000 75.000000,0.000000 0.000000,-75.000000-100.000000,0.000000 0.000000,-75.000000 0.000000,0.000000 0.000000,125.000000-25.000000,0.000000 0.000000,-150.000000-50.000000,0.000000 0.000000,125.000000 25.000000,0.000000 0.000000,-25.000000 25.000000,0.000000 0.000000,0.000000-50.000000</inkml:trace>
</inkml:ink>
</file>

<file path=ppt/ink/ink84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2:5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33200.000000 17800.000000,'0.000000'-100.000000,"-50.000000"-75.000000,0.000000 0.000000,-25.000000 100.000000,0.000000 0.000000,0.000000 75.000000,0.000000 0.000000,50.000000 0.000000,0.000000 0.000000,-125.000000 125.000000,0.000000 0.000000,25.000000 75.000000,0.000000 0.000000,75.000000-125.000000,0.000000 0.000000,-125.000000 250.000000,0.000000 0.000000,125.000000 0.000000,0.000000 0.000000,75.000000-75.000000,0.000000 0.000000,125.000000-100.000000,0.000000 0.000000,-25.000000-50.000000,0.000000 0.000000,-50.000000-50.000000,0.000000 0.000000,-50.000000 0.000000,0.000000 0.000000,-75.000000 25.000000,0.000000 0.000000,25.000000-75.000000,0.000000 0.000000,0.000000 25.000000,0.000000 0.000000,0.000000-25.000000,0.000000 0.000000,-75.000000 0.000000,0.000000 0.000000,50.000000 0.000000,0.000000 0.000000,50.000000 50.000000,0.000000 0.000000,25.000000 100.000000,0.000000 0.000000,25.000000 75.000000,0.000000 0.000000,-25.000000 100.000000,0.000000 0.000000,-25.000000 0.000000,0.000000 0.000000,0.000000-200.000000,0.000000 0.000000,-50.000000 225.000000,0.000000 0.000000,25.000000-200.000000,0.000000 0.000000,0.000000 300.000000,0.000000 0.000000,0.000000-150.000000,0.000000 0.000000,25.000000-175.000000,0.000000 0.000000,-25.000000-100.000000,0.000000 0.000000,0.000000-100.000000,0.000000 0.000000,-25.000000-50.000000,0.000000 0.000000,25.000000 75.000000,0.000000 0.000000,-25.000000-100.000000,0.000000 0.000000,25.000000 100.000000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32000.000000 56050.000000,'0.000000'50.000000,"0.000000"-25.000000,0.000000 0.000000,25.000000-25.000000,0.000000 0.000000,0.000000 25.000000,0.000000 0.000000,0.000000 0.000000,0.000000 0.000000,0.000000-25.000000,0.000000 0.000000,0.000000 0.000000,0.000000 0.000000,-25.000000 25.000000,0.000000 0.000000,50.000000-25.000000,0.000000 0.000000,0.000000-25.000000,0.000000 0.000000,-50.000000 0.000000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33450.000000 55850.000000,'100.000000'0.000000,"-75.000000"0.000000,0.000000 0.000000,25.000000 25.000000,0.000000 0.000000,25.000000-25.000000,0.000000 0.000000,0.000000 0.000000,0.000000 0.000000,-25.000000-25.000000,0.000000 0.000000,-25.000000 0.000000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2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34950.000000 55550.000000,'250.000000'-150.000000,"-200.000000"150.000000,0.000000 0.000000,-25.000000 0.000000</inkml:trace>
</inkml:ink>
</file>

<file path=ppt/ink/ink84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17200.000000 56350.000000,'-50.000000'0.000000,"0.000000"0.000000,0.000000 0.000000,-50.000000 0.000000,0.000000 0.000000,50.000000 0.000000,0.000000 0.000000,-175.000000 50.000000,0.000000 0.000000,0.000000 75.000000,0.000000 0.000000,25.000000 75.000000,0.000000 0.000000,50.000000 125.000000,0.000000 0.000000,100.000000 25.000000,0.000000 0.000000,100.000000-175.000000,0.000000 0.000000,-25.000000-125.000000,0.000000 0.000000,200.000000 25.000000,0.000000 0.000000,-25.000000-75.000000,0.000000 0.000000,-175.000000 25.000000,0.000000 0.000000,75.000000-25.000000,0.000000 0.000000,-75.000000 25.000000,0.000000 0.000000,0.000000 25.000000,0.000000 0.000000,-25.000000 50.000000,0.000000 0.000000,-100.000000 25.000000,0.000000 0.000000,-25.000000 25.000000,0.000000 0.000000,25.000000-25.000000,0.000000 0.000000,75.000000-50.000000,0.000000 0.000000,25.000000 100.000000,0.000000 0.000000,25.000000 25.000000,0.000000 0.000000,-25.000000-150.000000,0.000000 0.000000,25.000000 250.000000,0.000000 0.000000,-25.000000-200.000000,0.000000 0.000000,0.000000 350.000000,0.000000 0.000000,0.000000 0.000000,0.000000 0.000000,-50.000000-25.000000,0.000000 0.000000,0.000000-200.000000,0.000000 0.000000,50.000000-200.000000,0.000000 0.000000,-25.000000-200.000000,0.000000 0.000000,-50.000000-200.000000,0.000000 0.000000,25.000000 250.000000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209.000000 892.000000,'52.000000'0.000000,"18.000000"0.000000,-18.000000 0.000000,18.000000 0.000000,0.000000 0.000000,-18.000000 0.000000,18.000000 0.000000,0.000000 0.000000,-1.000000 0.000000,-16.000000-12.000000,16.000000 12.000000,-16.000000 0.000000,16.000000 0.000000,-16.000000 0.000000,69.000000 0.000000,-53.000000 0.000000,-16.000000 12.000000,-1.000000 0.000000,0.000000-12.000000,1.000000 0.000000,-1.000000 0.000000,0.000000 0.000000,1.000000 0.000000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20250.000000 58750.000000,'-50.000000'-100.000000,"50.000000"75.000000,0.000000 0.000000,-25.000000 25.000000,0.000000 0.000000,25.000000 25.000000,0.000000 0.000000,0.000000 0.000000,0.000000 0.000000,-25.000000 125.000000,0.000000 0.000000,25.000000 100.000000,0.000000 0.000000,-25.000000-25.000000,0.000000 0.000000,25.000000-75.000000,0.000000 0.000000,-25.000000-75.000000,0.000000 0.000000,25.000000-200.000000,0.000000 0.000000,25.000000 50.000000</inkml:trace>
</inkml:ink>
</file>

<file path=ppt/ink/ink851.xml><?xml version="1.0" encoding="utf-8"?>
<inkml:ink xmlns:inkml="http://www.w3.org/2003/InkML">
  <annotation type="ScanImages2ExtractSignatures">1</annotation>
  <annotation type="ScanImagesWidth">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20350.000000 58650.000000,'50.000000'-50.000000,"-25.000000"75.000000,0.000000 0.000000,50.000000 0.000000,0.000000 0.000000,50.000000 0.000000,0.000000 0.000000,0.000000-25.000000,0.000000 0.000000,-75.000000 0.000000,0.000000 0.000000,-25.000000 0.000000,0.000000 0.000000,0.000000 0.000000,0.000000 0.000000,0.000000 0.000000,0.000000 0.000000,-50.000000 25.000000</inkml:trace>
</inkml:ink>
</file>

<file path=ppt/ink/ink852.xml><?xml version="1.0" encoding="utf-8"?>
<inkml:ink xmlns:inkml="http://www.w3.org/2003/InkML">
  <annotation type="ScanImages2ExtractSignatures">1</annotation>
  <annotation type="ScanImagesWidth">-1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20950.000000 59000.000000,'-50.000000'50.000000,"25.000000"0.000000,0.000000 0.000000,25.000000 25.000000,0.000000 0.000000,0.000000-50.000000,0.000000 0.000000,25.000000 25.000000,0.000000 0.000000,0.000000-50.000000,0.000000 0.000000,50.000000 50.000000,0.000000 0.000000,-25.000000-50.000000,0.000000 0.000000,-50.000000 25.000000,0.000000 0.000000,25.000000-25.000000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21700.000000 58750.000000,'100.000000'-150.000000,"-75.000000"100.000000,0.000000 0.000000,-25.000000 125.000000,0.000000 0.000000,0.000000-50.000000,0.000000 0.000000,-25.000000 100.000000,0.000000 0.000000,25.000000-75.000000,0.000000 0.000000,-50.000000 125.000000,0.000000 0.000000,0.000000-75.000000,0.000000 0.000000,25.000000-100.000000</inkml:trace>
</inkml:ink>
</file>

<file path=ppt/ink/ink854.xml><?xml version="1.0" encoding="utf-8"?>
<inkml:ink xmlns:inkml="http://www.w3.org/2003/InkML">
  <annotation type="ScanImages2ExtractSignatures">1</annotation>
  <annotation type="ScanImagesWidth">1869807618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21850.000000 58650.000000,'100.000000'0.000000,"-75.000000"0.000000,0.000000 0.000000,25.000000 25.000000,0.000000 0.000000,50.000000 0.000000,0.000000 0.000000,25.000000-25.000000,0.000000 0.000000,-75.000000 0.000000,0.000000 0.000000,0.000000 0.000000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22250.000000 58950.000000,'0.000000'150.000000,"25.000000"-100.000000,0.000000 0.000000,50.000000-50.000000,0.000000 0.000000,0.000000 0.000000,0.000000 0.000000,-50.000000-25.000000</inkml:trace>
</inkml:ink>
</file>

<file path=ppt/ink/ink85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21200.000000 59850.000000,'-50.000000'50.000000,"150.000000"-50.000000,0.000000 0.000000,0.000000 25.000000,0.000000 0.000000,-50.000000-25.000000,0.000000 0.000000,-50.000000 50.000000,0.000000 0.000000,-25.000000 50.000000,0.000000 0.000000,-50.000000-50.000000,0.000000 0.000000,50.000000 25.000000,0.000000 0.000000,25.000000-50.000000,0.000000 0.000000,25.000000 0.000000,0.000000 0.000000,75.000000-25.000000,0.000000 0.000000,-25.000000 0.000000,0.000000 0.000000,-50.000000-25.000000,0.000000 0.000000,0.000000 25.000000,0.000000 0.000000,-125.000000 125.000000,0.000000 0.000000,-25.000000 0.000000,0.000000 0.000000,0.000000 0.000000,0.000000 0.000000,75.000000-100.000000,0.000000 0.000000,50.000000 0.000000,0.000000 0.000000,25.000000-25.000000,0.000000 0.000000,50.000000 0.000000,0.000000 0.000000,-50.000000-25.000000,0.000000 0.000000,150.000000-50.000000,0.000000 0.000000,-25.000000-25.000000,0.000000 0.000000,-75.000000 50.000000,0.000000 0.000000,150.000000-75.000000,0.000000 0.000000,-100.000000 75.000000,0.000000 0.000000,-75.000000 25.000000,0.000000 0.000000,-50.000000 100.000000,0.000000 0.000000,-50.000000 75.000000,0.000000 0.000000,-50.000000 25.000000,0.000000 0.000000,50.000000-100.000000,0.000000 0.000000,25.000000-50.000000,0.000000 0.000000,-25.000000 25.000000,0.000000 0.000000,25.000000-50.000000,0.000000 0.000000,-25.000000 0.000000,0.000000 0.000000,50.000000-25.000000,0.000000 0.000000,-50.000000-75.000000,0.000000 0.000000,25.000000-100.000000,0.000000 0.000000,25.000000 25.000000,0.000000 0.000000,0.000000 0.000000,0.000000 0.000000,0.000000 125.000000,0.000000 0.000000,0.000000 25.000000,0.000000 0.000000,0.000000 150.000000,0.000000 0.000000,25.000000 100.000000,0.000000 0.000000,-25.000000-175.000000,0.000000 0.000000,25.000000 200.000000,0.000000 0.000000,-25.000000-150.000000,0.000000 0.000000,25.000000 225.000000,0.000000 0.000000,-25.000000-125.000000,0.000000 0.000000,0.000000-150.000000,0.000000 0.000000,0.000000-75.000000,0.000000 0.000000,-25.000000-150.000000,0.000000 0.000000,0.000000-75.000000,0.000000 0.000000,0.000000 100.000000,0.000000 0.000000,25.000000 75.000000,0.000000 0.000000,0.000000-25.000000,0.000000 0.000000,-25.000000 75.000000,0.000000 0.000000,25.000000-25.000000,0.000000 0.000000,-50.000000 100.000000,0.000000 0.000000,0.000000 125.000000,0.000000 0.000000,-50.000000 50.000000,0.000000 0.000000,-25.000000-50.000000,0.000000 0.000000,25.000000-125.000000,0.000000 0.000000,75.000000-200.000000,0.000000 0.000000,50.000000 100.000000,0.000000 0.000000,0.000000-25.000000</inkml:trace>
</inkml:ink>
</file>

<file path=ppt/ink/ink857.xml><?xml version="1.0" encoding="utf-8"?>
<inkml:ink xmlns:inkml="http://www.w3.org/2003/InkML">
  <annotation type="ScanImages2ExtractSignatures">1</annotation>
  <annotation type="ScanImagesWidth">-2127556912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24550.000000 60550.000000,'-50.000000'300.000000,"50.000000"-275.000000,0.000000 0.000000,0.000000 0.000000,0.000000 0.000000,25.000000-25.000000,0.000000 0.000000,50.000000 0.000000,0.000000 0.000000,-25.000000-25.000000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25700.000000 60550.000000,'100.000000'50.000000,"-75.000000"-25.000000,0.000000 0.000000,0.000000 0.000000,0.000000 0.000000,50.000000-25.000000,0.000000 0.000000,-50.000000 0.000000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0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27350.000000 60450.000000,'100.000000'-50.000000,"-125.000000"75.000000,0.000000 0.000000,0.000000 0.000000</inkml:trace>
</inkml:ink>
</file>

<file path=ppt/ink/ink8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331.000000 886.000000,'53.000000'0.000000,"34.000000"0.000000,-16.000000 0.000000,16.000000 0.000000,-34.000000 0.000000,35.000000 0.000000,-18.000000 0.000000,0.000000 0.000000,0.000000 0.000000,-17.000000 0.000000,0.000000 0.000000,-1.000000 0.000000,1.000000 0.000000,0.000000 0.000000,-1.000000 0.000000,1.000000 0.000000,17.000000 0.000000,-17.000000 0.000000,-1.000000 0.000000,1.000000 0.000000,0.000000 0.000000,-1.000000 0.000000,1.000000 0.000000,35.000000 0.000000,-36.000000 0.000000,1.000000 0.000000,0.000000 0.000000,-1.000000 0.000000,1.000000 0.000000,0.000000 0.000000,17.000000 0.000000,0.000000 0.000000,-17.000000 0.000000,17.000000 0.000000,0.000000 0.000000,0.000000 0.000000,1.000000 0.000000,-1.000000 0.000000,0.000000 0.000000,-17.000000 0.000000,17.000000 0.000000,0.000000 0.000000,-17.000000 0.000000,52.000000 0.000000,-52.000000 0.000000,17.000000 0.000000,35.000000 0.000000,-52.000000 0.000000,0.000000 0.000000,-1.000000 0.000000,1.000000 0.000000,-1.000000 0.000000,1.000000 0.000000,0.000000 0.000000,-1.000000-9.000000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34250.000000 60150.000000,'-100.000000'-100.000000,"75.000000"75.000000,0.000000 0.000000,0.000000 25.000000,0.000000 0.000000,0.000000 150.000000,0.000000 0.000000,25.000000 100.000000,0.000000 0.000000,100.000000-100.000000,0.000000 0.000000,0.000000-75.000000,0.000000 0.000000,-50.000000-75.000000,0.000000 0.000000,0.000000 0.000000</inkml:trace>
</inkml:ink>
</file>

<file path=ppt/ink/ink861.xml><?xml version="1.0" encoding="utf-8"?>
<inkml:ink xmlns:inkml="http://www.w3.org/2003/InkML">
  <annotation type="ScanImages2ExtractSignatures">1</annotation>
  <annotation type="ScanImagesWidth">-2091426712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35950.000000 58050.000000,'-50.000000'-50.000000,"25.000000"50.000000,0.000000 0.000000,50.000000 50.000000,0.000000 0.000000,0.000000 125.000000,0.000000 0.000000,-25.000000 50.000000,0.000000 0.000000,-50.000000 25.000000,0.000000 0.000000,25.000000-125.000000,0.000000 0.000000,25.000000-100.000000,0.000000 0.000000,0.000000-50.000000,0.000000 0.000000,0.000000 0.000000,0.000000 0.000000,25.000000-50.000000</inkml:trace>
</inkml:ink>
</file>

<file path=ppt/ink/ink862.xml><?xml version="1.0" encoding="utf-8"?>
<inkml:ink xmlns:inkml="http://www.w3.org/2003/InkML">
  <annotation type="ScanImages2ExtractSignatures">1</annotation>
  <annotation type="ScanImagesWidth">236713544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36100.000000 57950.000000,'100.000000'-50.000000,"-50.000000"75.000000,0.000000 0.000000,0.000000 0.000000,0.000000 0.000000,-25.000000 0.000000,0.000000 0.000000,50.000000 0.000000,0.000000 0.000000,-25.000000-25.000000,0.000000 0.000000,25.000000 0.000000,0.000000 0.000000,-50.000000 0.000000,0.000000 0.000000,-50.000000 25.000000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36550.000000 58150.000000,'0.000000'50.000000,"-25.000000"25.000000,0.000000 0.000000,25.000000 0.000000,0.000000 0.000000,25.000000 25.000000,0.000000 0.000000,25.000000-50.000000,0.000000 0.000000,0.000000-25.000000,0.000000 0.000000,25.000000-50.000000,0.000000 0.000000,-50.000000 0.000000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37300.000000 58250.000000,'150.000000'-150.000000,"-125.000000"125.000000,0.000000 0.000000,-50.000000 150.000000,0.000000 0.000000,-50.000000 25.000000,0.000000 0.000000,0.000000 0.000000,0.000000 0.000000,25.000000-75.000000,0.000000 0.000000,25.000000-50.000000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5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37650.000000 57950.000000,'50.000000'50.000000,"0.000000"0.000000,0.000000 0.000000,50.000000 0.000000,0.000000 0.000000,25.000000-25.000000,0.000000 0.000000,-50.000000-25.000000,0.000000 0.000000,-50.000000-25.000000,0.000000 0.000000,-50.000000 25.000000</inkml:trace>
</inkml:ink>
</file>

<file path=ppt/ink/ink866.xml><?xml version="1.0" encoding="utf-8"?>
<inkml:ink xmlns:inkml="http://www.w3.org/2003/InkML">
  <annotation type="ScanImages2ExtractSignatures">1</annotation>
  <annotation type="ScanImagesWidth">809344711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6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38150.000000 58250.000000,'-50.000000'50.000000,"50.000000"0.000000,0.000000 0.000000,0.000000 0.000000,0.000000 0.000000,50.000000 0.000000,0.000000 0.000000,-25.000000-50.000000,0.000000 0.000000,0.000000 25.000000</inkml:trace>
</inkml:ink>
</file>

<file path=ppt/ink/ink86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36850.000000 59300.000000,'-50.000000'0.000000,"50.000000"25.000000,0.000000 0.000000,75.000000 25.000000,0.000000 0.000000,100.000000-50.000000,0.000000 0.000000,-25.000000-25.000000,0.000000 0.000000,-125.000000 0.000000,0.000000 0.000000,50.000000 0.000000,0.000000 0.000000,-75.000000 50.000000,0.000000 0.000000,-100.000000 100.000000,0.000000 0.000000,0.000000 25.000000,0.000000 0.000000,50.000000-50.000000,0.000000 0.000000,50.000000-50.000000,0.000000 0.000000,0.000000-25.000000,0.000000 0.000000,25.000000 0.000000,0.000000 0.000000,25.000000-25.000000,0.000000 0.000000,-50.000000 25.000000,0.000000 0.000000,-25.000000 0.000000,0.000000 0.000000,-50.000000 75.000000,0.000000 0.000000,-25.000000 25.000000,0.000000 0.000000,25.000000-50.000000,0.000000 0.000000,50.000000-25.000000,0.000000 0.000000,0.000000-50.000000,0.000000 0.000000,75.000000 25.000000,0.000000 0.000000,-25.000000-25.000000,0.000000 0.000000,100.000000-50.000000,0.000000 0.000000,-75.000000 25.000000,0.000000 0.000000,200.000000-175.000000,0.000000 0.000000,0.000000 50.000000,0.000000 0.000000,-75.000000 75.000000,0.000000 0.000000,-100.000000 50.000000,0.000000 0.000000,-50.000000 150.000000,0.000000 0.000000,-100.000000 50.000000,0.000000 0.000000,25.000000-50.000000,0.000000 0.000000,50.000000-100.000000,0.000000 0.000000,-75.000000 75.000000,0.000000 0.000000,50.000000-75.000000,0.000000 0.000000,-25.000000 50.000000,0.000000 0.000000,0.000000-75.000000,0.000000 0.000000,0.000000-100.000000,0.000000 0.000000,25.000000-100.000000,0.000000 0.000000,0.000000 25.000000,0.000000 0.000000,25.000000 50.000000,0.000000 0.000000,-25.000000 75.000000,0.000000 0.000000,25.000000 125.000000,0.000000 0.000000,25.000000-25.000000,0.000000 0.000000,0.000000 125.000000,0.000000 0.000000,-25.000000-100.000000,0.000000 0.000000,25.000000 200.000000,0.000000 0.000000,-25.000000-25.000000,0.000000 0.000000,0.000000-125.000000,0.000000 0.000000,0.000000-100.000000,0.000000 0.000000,0.000000-50.000000,0.000000 0.000000,0.000000-200.000000,0.000000 0.000000,0.000000 0.000000,0.000000 0.000000,0.000000 75.000000,0.000000 0.000000,0.000000 125.000000,0.000000 0.000000,-25.000000-50.000000,0.000000 0.000000,-50.000000 75.000000,0.000000 0.000000,0.000000 100.000000,0.000000 0.000000,-50.000000 100.000000,0.000000 0.000000,50.000000-75.000000,0.000000 0.000000,75.000000-150.000000,0.000000 0.000000,25.000000-50.000000</inkml:trace>
</inkml:ink>
</file>

<file path=ppt/ink/ink86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39950.000000 59500.000000,'-100.000000'100.000000,"100.000000"-75.000000,0.000000 0.000000,50.000000 0.000000,0.000000 0.000000,-25.000000-25.000000,0.000000 0.000000,125.000000-25.000000,0.000000 0.000000,-100.000000 25.000000,0.000000 0.000000,150.000000-75.000000,0.000000 0.000000,-100.000000 25.000000,0.000000 0.000000,-75.000000 50.000000,0.000000 0.000000,-25.000000-25.000000,0.000000 0.000000,-25.000000 0.000000</inkml:trace>
</inkml:ink>
</file>

<file path=ppt/ink/ink86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40950.000000 58000.000000,'100.000000'50.000000,"0.000000"-25.000000,0.000000 0.000000,75.000000 0.000000,0.000000 0.000000,-50.000000-25.000000,0.000000 0.000000,-75.000000-25.000000,0.000000 0.000000,75.000000-25.000000,0.000000 0.000000,-75.000000 0.000000,0.000000 0.000000,-50.000000 25.000000,0.000000 0.000000,-25.000000 0.000000</inkml:trace>
</inkml:ink>
</file>

<file path=ppt/ink/ink8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209.000000 980.000000,'70.000000'0.000000,"0.000000"0.000000,0.000000 0.000000,0.000000 16.000000,0.000000-16.000000,-17.000000 0.000000,-1.000000 0.000000,1.000000 0.000000,-1.000000 16.000000,1.000000-1.000000,-1.000000-15.000000,1.000000 16.000000,-1.000000-16.000000,1.000000 16.000000,-1.000000-16.000000,1.000000 0.000000,17.000000 0.000000,0.000000 0.000000,0.000000 16.000000,-18.000000-16.000000,18.000000 31.000000,0.000000-31.000000,0.000000 0.000000,-17.000000 0.000000,-1.000000 0.000000,1.000000 0.000000,-1.000000 0.000000,1.000000 0.000000,-1.000000 0.000000,1.000000 0.000000,17.000000 0.000000,-18.000000 0.000000,1.000000 0.000000,-1.000000 0.000000,1.000000 0.000000,-1.000000 0.000000,1.000000 0.000000</inkml:trace>
</inkml:ink>
</file>

<file path=ppt/ink/ink870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42200.000000 57800.000000,'-200.000000'0.000000,"125.000000"50.000000,0.000000 0.000000,25.000000 50.000000,0.000000 0.000000,25.000000 25.000000,0.000000 0.000000,25.000000-75.000000,0.000000 0.000000,-25.000000 125.000000,0.000000 0.000000,25.000000-50.000000,0.000000 0.000000,75.000000-75.000000,0.000000 0.000000,50.000000-125.000000,0.000000 0.000000,25.000000-125.000000,0.000000 0.000000,0.000000 100.000000,0.000000 0.000000,-75.000000 75.000000,0.000000 0.000000,-50.000000 25.000000,0.000000 0.000000,-75.000000 100.000000,0.000000 0.000000,-50.000000 100.000000,0.000000 0.000000,0.000000-50.000000,0.000000 0.000000,75.000000-125.000000,0.000000 0.000000,-100.000000 175.000000,0.000000 0.000000,25.000000-75.000000,0.000000 0.000000,75.000000-75.000000,0.000000 0.000000,75.000000-50.000000,0.000000 0.000000,100.000000-75.000000,0.000000 0.000000,50.000000-50.000000,0.000000 0.000000,0.000000 50.000000,0.000000 0.000000,-125.000000 50.000000,0.000000 0.000000,-50.000000 25.000000,0.000000 0.000000,0.000000 0.000000,0.000000 0.000000,-50.000000 100.000000,0.000000 0.000000,-50.000000 50.000000,0.000000 0.000000,-75.000000 25.000000,0.000000 0.000000,0.000000-25.000000,0.000000 0.000000,100.000000-75.000000,0.000000 0.000000,25.000000-75.000000,0.000000 0.000000,25.000000-100.000000,0.000000 0.000000,0.000000 50.000000,0.000000 0.000000,25.000000-150.000000,0.000000 0.000000,-25.000000 125.000000,0.000000 0.000000,0.000000 50.000000,0.000000 0.000000,0.000000 50.000000,0.000000 0.000000,0.000000 150.000000,0.000000 0.000000,0.000000 50.000000,0.000000 0.000000,0.000000 25.000000,0.000000 0.000000,0.000000-25.000000,0.000000 0.000000,0.000000-75.000000,0.000000 0.000000,0.000000-100.000000,0.000000 0.000000,0.000000-100.000000,0.000000 0.000000,0.000000-125.000000,0.000000 0.000000,25.000000 0.000000,0.000000 0.000000,25.000000 125.000000</inkml:trace>
</inkml:ink>
</file>

<file path=ppt/ink/ink871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13:1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43750.000000 59000.000000,'150.000000'-50.000000,"-50.000000"125.000000,0.000000 0.000000,-25.000000 150.000000,0.000000 0.000000,-75.000000 125.000000,0.000000 0.000000,-100.000000 0.000000,0.000000 0.000000,-25.000000-125.000000,0.000000 0.000000,50.000000-150.000000</inkml:trace>
</inkml:ink>
</file>

<file path=ppt/ink/ink872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0:34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78300.000000 49950.000000,'-750.000000'-600.000000,"425.000000"225.000000,0.000000 0.000000,75.000000 25.000000,0.000000 0.000000,175.000000 200.000000,0.000000 0.000000,-50.000000-325.000000,0.000000 0.000000,100.000000 300.000000,0.000000 0.000000,25.000000-675.000000,0.000000 0.000000,200.000000 75.000000,0.000000 0.000000,50.000000 125.000000,0.000000 0.000000,50.000000 175.000000,0.000000 0.000000,125.000000 25.000000,0.000000 0.000000,125.000000 50.000000,0.000000 0.000000,0.000000 75.000000,0.000000 0.000000,-75.000000 175.000000,0.000000 0.000000,-150.000000 150.000000,0.000000 0.000000,-200.000000 0.000000,0.000000 0.000000,350.000000 50.000000,0.000000 0.000000,-75.000000 25.000000,0.000000 0.000000,-50.000000 125.000000,0.000000 0.000000,-50.000000 75.000000,0.000000 0.000000,-25.000000 50.000000,0.000000 0.000000,-50.000000 100.000000,0.000000 0.000000,-75.000000-75.000000,0.000000 0.000000,-75.000000-225.000000,0.000000 0.000000,50.000000 300.000000,0.000000 0.000000,-75.000000-275.000000,0.000000 0.000000,50.000000 325.000000,0.000000 0.000000,-100.000000-300.000000,0.000000 0.000000,25.000000 575.000000,0.000000 0.000000,-200.000000-25.000000,0.000000 0.000000,-175.000000 75.000000,0.000000 0.000000,-200.000000-25.000000,0.000000 0.000000,-50.000000-125.000000,0.000000 0.000000,-100.000000-300.000000,0.000000 0.000000,-150.000000-300.000000,0.000000 0.000000,-100.000000-325.000000,0.000000 0.000000,300.000000-100.000000,0.000000 0.000000,450.000000 225.000000</inkml:trace>
</inkml:ink>
</file>

<file path=ppt/ink/ink873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0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21350.000000 15800.000000,'-200.000000'0.000000,"175.000000"0.000000,0.000000 0.000000,0.000000 0.000000,0.000000 0.000000,0.000000 0.000000,0.000000 0.000000,150.000000 25.000000,0.000000 0.000000,0.000000 0.000000,0.000000 0.000000,225.000000-150.000000,0.000000 0.000000,-75.000000 25.000000,0.000000 0.000000,-200.000000 100.000000,0.000000 0.000000,0.000000 0.000000,0.000000 0.000000,-25.000000 0.000000,0.000000 0.000000,75.000000 125.000000,0.000000 0.000000,-25.000000 50.000000,0.000000 0.000000,-25.000000-25.000000,0.000000 0.000000,0.000000-75.000000,0.000000 0.000000,100.000000-75.000000,0.000000 0.000000,-25.000000-50.000000,0.000000 0.000000,-75.000000 25.000000,0.000000 0.000000,100.000000-75.000000,0.000000 0.000000,-125.000000 75.000000,0.000000 0.000000,100.000000-50.000000,0.000000 0.000000,-100.000000 50.000000,0.000000 0.000000,50.000000 25.000000,0.000000 0.000000,50.000000 0.000000,0.000000 0.000000,-25.000000 0.000000,0.000000 0.000000,25.000000 25.000000,0.000000 0.000000,0.000000 0.000000,0.000000 0.000000,50.000000-25.000000,0.000000 0.000000,0.000000 25.000000,0.000000 0.000000,-25.000000-25.000000,0.000000 0.000000,-125.000000 0.000000,0.000000 0.000000,125.000000-25.000000,0.000000 0.000000,-100.000000 25.000000,0.000000 0.000000,125.000000 0.000000,0.000000 0.000000,-25.000000 75.000000,0.000000 0.000000,-125.000000-75.000000,0.000000 0.000000,0.000000 25.000000,0.000000 0.000000,0.000000-25.000000,0.000000 0.000000,0.000000 25.000000,0.000000 0.000000,0.000000-25.000000,0.000000 0.000000,25.000000 0.000000,0.000000 0.000000,-50.000000 0.000000,0.000000 0.000000,25.000000 0.000000,0.000000 0.000000,0.000000 0.000000,0.000000 0.000000,-25.000000 0.000000,0.000000 0.000000,0.000000 0.000000,0.000000 0.000000,0.000000 0.000000,0.000000 0.000000,0.000000 0.000000,0.000000 0.000000,0.000000 0.000000,0.000000 0.000000,0.000000 0.000000,0.000000 0.000000,-50.000000-25.000000,0.000000 0.000000,-50.000000 0.000000</inkml:trace>
</inkml:ink>
</file>

<file path=ppt/ink/ink87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20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83250.000000 16350.000000,'-200.000000'50.000000,"225.000000"-50.000000,0.000000 0.000000,200.000000-125.000000,0.000000 0.000000,100.000000-25.000000,0.000000 0.000000,-50.000000 50.000000,0.000000 0.000000,-200.000000 100.000000,0.000000 0.000000,175.000000 0.000000,0.000000 0.000000,-75.000000 100.000000,0.000000 0.000000,-75.000000 25.000000,0.000000 0.000000,-25.000000-25.000000,0.000000 0.000000,150.000000-75.000000,0.000000 0.000000,-25.000000-25.000000,0.000000 0.000000,-150.000000-25.000000,0.000000 0.000000,250.000000-25.000000,0.000000 0.000000,-100.000000 25.000000,0.000000 0.000000,-125.000000 0.000000,0.000000 0.000000,200.000000-25.000000,0.000000 0.000000,-25.000000 50.000000,0.000000 0.000000,50.000000-25.000000,0.000000 0.000000,-100.000000 0.000000,0.000000 0.000000,-75.000000 25.000000,0.000000 0.000000,-100.000000 25.000000,0.000000 0.000000,-25.000000-50.000000,0.000000 0.000000,-50.000000-25.000000</inkml:trace>
</inkml:ink>
</file>

<file path=ppt/ink/ink875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21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8600.000000 22750.000000,'-100.000000'150.000000,"125.000000"-150.000000,0.000000 0.000000,0.000000 0.000000,0.000000 0.000000,125.000000-50.000000,0.000000 0.000000,-100.000000 25.000000,0.000000 0.000000,250.000000-75.000000,0.000000 0.000000,-50.000000 25.000000,0.000000 0.000000,-25.000000 100.000000,0.000000 0.000000,-25.000000 50.000000,0.000000 0.000000,50.000000-25.000000,0.000000 0.000000,0.000000-25.000000,0.000000 0.000000,25.000000-25.000000,0.000000 0.000000,0.000000-75.000000,0.000000 0.000000,50.000000-50.000000,0.000000 0.000000,-50.000000 75.000000,0.000000 0.000000,-75.000000 25.000000,0.000000 0.000000,-25.000000 75.000000,0.000000 0.000000,-50.000000-25.000000,0.000000 0.000000,-100.000000 0.000000,0.000000 0.000000,150.000000-25.000000,0.000000 0.000000,-125.000000 0.000000,0.000000 0.000000,25.000000 25.000000,0.000000 0.000000,-25.000000-25.000000,0.000000 0.000000,25.000000 0.000000,0.000000 0.000000,-25.000000 0.000000,0.000000 0.000000,0.000000 0.000000,0.000000 0.000000,0.000000 25.000000,0.000000 0.000000,0.000000-25.000000,0.000000 0.000000,0.000000 0.000000,0.000000 0.000000,150.000000 25.000000,0.000000 0.000000,0.000000-25.000000,0.000000 0.000000,-75.000000 0.000000,0.000000 0.000000,-75.000000 0.000000,0.000000 0.000000,-75.000000 0.000000,0.000000 0.000000,-25.000000 0.000000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37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53900.000000 27750.000000,'-100.000000'0.000000,"125.000000"25.000000,0.000000 0.000000,75.000000-25.000000,0.000000 0.000000,75.000000 0.000000,0.000000 0.000000,25.000000 0.000000,0.000000 0.000000,0.000000 0.000000,0.000000 0.000000,75.000000 0.000000,0.000000 0.000000,-75.000000-25.000000,0.000000 0.000000,-150.000000 25.000000,0.000000 0.000000,175.000000-25.000000,0.000000 0.000000,-150.000000 25.000000,0.000000 0.000000,100.000000-25.000000,0.000000 0.000000,-100.000000 25.000000,0.000000 0.000000,200.000000 0.000000,0.000000 0.000000,25.000000 0.000000,0.000000 0.000000,50.000000-25.000000,0.000000 0.000000,0.000000 0.000000,0.000000 0.000000,-25.000000 0.000000,0.000000 0.000000,25.000000 25.000000,0.000000 0.000000,-75.000000-25.000000,0.000000 0.000000,-175.000000 25.000000,0.000000 0.000000,200.000000 0.000000,0.000000 0.000000,-200.000000-25.000000,0.000000 0.000000,275.000000 0.000000,0.000000 0.000000,0.000000 25.000000,0.000000 0.000000,-75.000000 0.000000,0.000000 0.000000,-25.000000 0.000000,0.000000 0.000000,-25.000000 0.000000,0.000000 0.000000,-100.000000 25.000000,0.000000 0.000000,-50.000000-25.000000,0.000000 0.000000,-75.000000 0.000000,0.000000 0.000000,-150.000000 0.000000,0.000000 0.000000,-50.000000 0.000000,0.000000 0.000000,100.000000 0.000000</inkml:trace>
</inkml:ink>
</file>

<file path=ppt/ink/ink877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48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21950.000000 39600.000000,'-50.000000'0.000000,"25.000000"50.000000,0.000000 0.000000,25.000000-25.000000,0.000000 0.000000,100.000000 0.000000,0.000000 0.000000,125.000000-50.000000,0.000000 0.000000,50.000000-25.000000,0.000000 0.000000,0.000000 50.000000,0.000000 0.000000,-50.000000 25.000000,0.000000 0.000000,25.000000 0.000000,0.000000 0.000000,0.000000-50.000000,0.000000 0.000000,-150.000000 0.000000,0.000000 0.000000,250.000000-25.000000,0.000000 0.000000,-125.000000 25.000000,0.000000 0.000000,-150.000000 25.000000,0.000000 0.000000,200.000000 75.000000,0.000000 0.000000,50.000000 0.000000,0.000000 0.000000,0.000000-50.000000,0.000000 0.000000,50.000000-25.000000,0.000000 0.000000,0.000000 0.000000,0.000000 0.000000,-75.000000-25.000000,0.000000 0.000000,-25.000000 25.000000,0.000000 0.000000,-150.000000 0.000000,0.000000 0.000000,-100.000000 0.000000,0.000000 0.000000,25.000000 0.000000,0.000000 0.000000,-75.000000 0.000000,0.000000 0.000000,0.000000 0.000000,0.000000 0.000000,0.000000-25.000000</inkml:trace>
</inkml:ink>
</file>

<file path=ppt/ink/ink87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49"/>
    </inkml:context>
    <inkml:brush xml:id="br0">
      <inkml:brushProperty name="width" value="0.0547619052231312" units="cm"/>
      <inkml:brushProperty name="height" value="0.0547619052231312" units="cm"/>
      <inkml:brushProperty name="color" value="#F2385B"/>
      <inkml:brushProperty name="ignorePressure" value="0"/>
    </inkml:brush>
  </inkml:definitions>
  <inkml:trace contextRef="#ctx0" brushRef="#br0">41300.000000 40050.000000,'100.000000'-50.000000,"-25.000000"50.000000,0.000000 0.000000,75.000000 0.000000,0.000000 0.000000,25.000000 0.000000,0.000000 0.000000,50.000000 25.000000,0.000000 0.000000,0.000000 0.000000,0.000000 0.000000,-25.000000-25.000000,0.000000 0.000000,150.000000 25.000000,0.000000 0.000000,-125.000000 0.000000,0.000000 0.000000,-125.000000-25.000000,0.000000 0.000000,225.000000-25.000000,0.000000 0.000000,25.000000 0.000000,0.000000 0.000000,-25.000000 25.000000,0.000000 0.000000,25.000000-50.000000,0.000000 0.000000,25.000000 25.000000,0.000000 0.000000,-75.000000 0.000000,0.000000 0.000000,-25.000000 50.000000,0.000000 0.000000,-100.000000-25.000000,0.000000 0.000000,-100.000000 25.000000,0.000000 0.000000,100.000000 0.000000,0.000000 0.000000,-125.000000-25.000000,0.000000 0.000000,175.000000 25.000000,0.000000 0.000000,-100.000000-25.000000,0.000000 0.000000,-100.000000 0.000000,0.000000 0.000000,-50.000000 0.000000,0.000000 0.000000,-175.000000 25.000000,0.000000 0.000000,125.000000-75.000000</inkml:trace>
</inkml:ink>
</file>

<file path=ppt/ink/ink879.xml><?xml version="1.0" encoding="utf-8"?>
<inkml:ink xmlns:inkml="http://www.w3.org/2003/InkML">
  <annotation type="ScanImages2ExtractSignatures">1</annotation>
  <annotation type="ScanImagesWidth">1869836407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5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64250.000000 32300.000000,'50.000000'250.000000,"0.000000"-150.000000</inkml:trace>
</inkml:ink>
</file>

<file path=ppt/ink/ink88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367.000000 1085.000000,'53.000000'16.000000,"-1.000000"0.000000,1.000000-16.000000,0.000000 0.000000,-1.000000 0.000000,1.000000 0.000000,0.000000 0.000000,17.000000 0.000000,0.000000 0.000000,0.000000 0.000000,-17.000000 0.000000,35.000000 0.000000,-36.000000 0.000000,1.000000 0.000000,17.000000 0.000000,0.000000 0.000000,-17.000000-16.000000,17.000000 16.000000,0.000000 0.000000,-17.000000 0.000000,0.000000 0.000000,-1.000000-16.000000,1.000000 16.000000,0.000000 0.000000,-1.000000-16.000000,1.000000 16.000000,0.000000-15.000000,-1.000000 15.000000,1.000000 0.000000,0.000000 0.000000,-1.000000 0.000000,1.000000 0.000000,17.000000-16.000000,0.000000 16.000000,-17.000000-16.000000,0.000000 16.000000,-1.000000-16.000000,19.000000 16.000000,-1.000000-16.000000,-17.000000 16.000000,17.000000 0.000000,-18.000000 0.000000,1.000000 0.000000,0.000000 0.000000,-1.000000 0.000000,1.000000 0.000000,17.000000 0.000000,-17.000000 0.000000,35.000000-16.000000,-36.000000 16.000000,19.000000 0.000000,-19.000000 0.000000,1.000000 0.000000,-1.000000 0.000000,1.000000 0.000000,0.000000 0.000000,-1.000000 0.000000,1.000000 0.000000,0.000000 0.000000,-1.000000 0.000000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5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66250.000000 30450.000000,'0.000000'-100.000000,"-75.000000"150.000000,0.000000 0.000000,0.000000 50.000000,0.000000 0.000000,50.000000-50.000000,0.000000 0.000000,-25.000000 75.000000,0.000000 0.000000,25.000000-75.000000,0.000000 0.000000,-50.000000 75.000000,0.000000 0.000000,25.000000-75.000000,0.000000 0.000000,25.000000-50.000000,0.000000 0.000000,25.000000-25.000000,0.000000 0.000000,25.000000-25.000000</inkml:trace>
</inkml:ink>
</file>

<file path=ppt/ink/ink881.xml><?xml version="1.0" encoding="utf-8"?>
<inkml:ink xmlns:inkml="http://www.w3.org/2003/InkML">
  <annotation type="ScanImages2ExtractSignatures">1</annotation>
  <annotation type="ScanImagesWidth">1869836407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5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66950.000000 30200.000000,'100.000000'150.000000,"-25.000000"-75.000000,0.000000 0.000000,50.000000-25.000000,0.000000 0.000000,-50.000000-25.000000,0.000000 0.000000,-50.000000-25.000000,0.000000 0.000000,-50.000000 25.000000,0.000000 0.000000,0.000000 0.000000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5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67050.000000 31150.000000,'-100.000000'0.000000,"75.000000"25.000000,0.000000 0.000000,0.000000-25.000000,0.000000 0.000000,25.000000 25.000000,0.000000 0.000000,-75.000000 50.000000,0.000000 0.000000,0.000000 75.000000,0.000000 0.000000,25.000000-100.000000,0.000000 0.000000,-125.000000 225.000000,0.000000 0.000000,-25.000000 50.000000,0.000000 0.000000,0.000000-100.000000,0.000000 0.000000,125.000000-175.000000,0.000000 0.000000,50.000000-100.000000,0.000000 0.000000,50.000000-25.000000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5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66750.000000 31550.000000,'150.000000'50.000000,"-50.000000"50.000000,0.000000 0.000000,100.000000 25.000000,0.000000 0.000000,50.000000-50.000000,0.000000 0.000000,-50.000000-50.000000,0.000000 0.000000,-150.000000 0.000000,0.000000 0.000000,100.000000-25.000000,0.000000 0.000000,-125.000000 0.000000,0.000000 0.000000,-50.000000-25.000000,0.000000 0.000000,-75.000000 25.000000,0.000000 0.000000,50.000000 25.000000</inkml:trace>
</inkml:ink>
</file>

<file path=ppt/ink/ink884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1:5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67050.000000 32800.000000,'-50.000000'0.000000,"25.000000"25.000000,0.000000 0.000000,50.000000 75.000000,0.000000 0.000000,0.000000 25.000000,0.000000 0.000000,0.000000 0.000000,0.000000 0.000000,0.000000-25.000000,0.000000 0.000000,-25.000000-50.000000,0.000000 0.000000,25.000000-75.000000,0.000000 0.000000,0.000000 0.000000,0.000000 0.000000,75.000000-150.000000,0.000000 0.000000,0.000000 25.000000,0.000000 0.000000,-75.000000 125.000000,0.000000 0.000000,50.000000-50.000000,0.000000 0.000000,-25.000000 50.000000,0.000000 0.000000,50.000000 0.000000,0.000000 0.000000,-25.000000 25.000000,0.000000 0.000000,-75.000000 125.000000,0.000000 0.000000,-25.000000 50.000000,0.000000 0.000000,-75.000000 0.000000,0.000000 0.000000,0.000000-25.000000,0.000000 0.000000,-25.000000-125.000000,0.000000 0.000000,50.000000-75.000000,0.000000 0.000000,75.000000 0.000000,0.000000 0.000000,0.000000 0.000000,0.000000 0.000000,-25.000000-25.000000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2:1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71300.000000 28300.000000,'-150.000000'0.000000,"100.000000"0.000000,0.000000 0.000000,-25.000000 0.000000,0.000000 0.000000,25.000000 0.000000,0.000000 0.000000,0.000000-25.000000,0.000000 0.000000,50.000000-50.000000,0.000000 0.000000,-25.000000 50.000000</inkml:trace>
</inkml:ink>
</file>

<file path=ppt/ink/ink886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3T03:22:1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70350.000000 28150.000000,'-100.000000'100.000000,"125.000000"-100.000000,0.000000 0.000000,125.000000-25.000000,0.000000 0.000000,50.000000 0.000000,0.000000 0.000000,50.000000-25.000000,0.000000 0.000000,-25.000000 0.000000,0.000000 0.000000,-125.000000 25.000000,0.000000 0.000000,175.000000-25.000000,0.000000 0.000000,-125.000000 50.000000,0.000000 0.000000,-100.000000 0.000000,0.000000 0.000000,50.000000 25.000000,0.000000 0.000000,-75.000000 0.000000,0.000000 0.000000,50.000000 75.000000,0.000000 0.000000,50.000000-50.000000,0.000000 0.000000,50.000000-25.000000,0.000000 0.000000,75.000000-75.000000,0.000000 0.000000,0.000000-50.000000,0.000000 0.000000,-50.000000 50.000000,0.000000 0.000000,-50.000000 50.000000,0.000000 0.000000,-50.000000 0.000000,0.000000 0.000000,-50.000000 0.000000,0.000000 0.000000,75.000000 25.000000,0.000000 0.000000,50.000000 0.000000,0.000000 0.000000,50.000000-25.000000,0.000000 0.000000,-75.000000 25.000000,0.000000 0.000000,0.000000-25.000000,0.000000 0.000000,50.000000 0.000000,0.000000 0.000000,-50.000000-25.000000,0.000000 0.000000,-75.000000 0.000000,0.000000 0.000000,-125.000000 25.000000,0.000000 0.000000,-50.000000 25.000000,0.000000 0.000000,50.000000 0.000000</inkml:trace>
</inkml:ink>
</file>

<file path=ppt/ink/ink89.xml><?xml version="1.0" encoding="utf-8"?>
<inkml:ink xmlns:inkml="http://www.w3.org/2003/InkML">
  <annotation type="ScanImages2ExtractSignatures">1</annotation>
  <annotation type="ScanImagesWidth">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200.000000 2130.000000,'53.000000'0.000000,"-1.000000"0.000000,1.000000 0.000000,-1.000000 0.000000,1.000000 0.000000,0.000000 0.000000,-1.000000 0.000000,18.000000 18.000000,-17.000000-18.000000,-1.000000 0.000000,1.000000 0.000000,0.000000 0.000000,-1.000000 0.000000,1.000000 0.000000,-1.000000 17.000000,1.000000-17.000000,0.000000 0.000000,-1.000000 0.000000,1.000000 0.000000,-1.000000 0.000000,1.000000 0.000000,17.000000 18.000000,-17.000000-18.000000,-1.000000 0.000000,18.000000 0.000000,-17.000000 0.000000,0.000000 0.000000,-1.000000 0.000000,1.000000 0.000000,17.000000 0.000000,0.000000 0.000000,35.000000 0.000000,-52.000000 0.000000,-1.000000 0.000000,1.000000 0.000000,17.000000 0.000000,-17.000000 0.000000,-1.000000 0.000000,1.000000 0.000000,-1.000000 0.000000,1.000000 0.000000,0.000000 0.000000,-1.000000 0.000000,1.000000-53.000000,17.000000 18.000000,-17.000000 1.000000,-1.000000-1.000000,1.000000 17.000000,-18.000000-34.000000,17.000000 17.000000,-17.000000-17.000000,-35.000000-1.000000,-52.000000 1.000000,17.000000 0.000000,17.000000 0.000000,-34.000000-1.000000,17.000000 1.000000,-18.000000 17.000000,18.000000-17.000000,-18.000000 17.000000,1.000000 18.000000,34.000000-36.000000,-34.000000 36.000000,17.000000-35.000000,-18.000000 17.000000,0.000000 0.000000,36.000000-18.000000,-36.000000 19.000000,1.000000-1.000000,-1.000000-18.000000,1.000000 36.000000,-1.000000-18.000000,18.000000-17.000000,-18.000000 34.000000,1.000000 18.000000,-1.000000-17.000000,0.000000 17.000000,1.000000 0.000000,-1.000000 0.000000,18.000000 52.000000,0.000000 1.000000,35.000000-1.000000,0.000000 0.000000,-17.000000 0.000000,17.000000 1.000000,0.000000-1.000000,0.000000 0.000000,0.000000 1.000000,0.000000-1.000000,52.000000 0.000000,-17.000000 1.000000,-17.000000-1.000000,17.000000 0.000000,-35.000000 0.000000,0.000000 1.000000,0.000000 16.000000,0.000000-16.000000,0.000000-1.000000,0.000000 0.000000,0.000000 1.000000,35.000000-1.000000,18.000000-35.000000,-1.000000 18.000000,1.000000 18.000000,-1.000000-36.000000,-17.000000 35.000000,18.000000 1.000000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1071.000000 439.000000,'53.000000'0.000000,"-1.000000"0.000000,1.000000 0.000000,-1.000000 0.000000,1.000000 0.000000,-1.000000 0.000000,1.000000 0.000000,17.000000 0.000000,0.000000 0.000000,-18.000000 0.000000,1.000000 0.000000,0.000000 0.000000,-1.000000 0.000000,1.000000 0.000000,-1.000000 0.000000,1.000000 0.000000,-1.000000 0.000000,1.000000 0.000000,-1.000000 0.000000,1.000000 0.000000,-1.000000 16.000000,1.000000-16.000000,0.000000 16.000000,-1.000000-16.000000,1.000000 0.000000,-1.000000 15.000000,1.000000-15.000000,-1.000000 0.000000,18.000000 16.000000,-17.000000-16.000000,-1.000000 0.000000,1.000000 16.000000,0.000000-16.000000,-1.000000 16.000000,1.000000-16.000000,17.000000 15.000000,-18.000000-15.000000,18.000000 0.000000,-17.000000 0.000000,17.000000 0.000000,-18.000000 16.000000,1.000000-16.000000,-1.000000 0.000000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173.000000 745.000000,'53.000000'0.000000,"-1.000000"0.000000,1.000000 0.000000,17.000000 0.000000,-18.000000-17.000000,1.000000 1.000000,17.000000 16.000000,0.000000-16.000000,-18.000000-1.000000,1.000000 1.000000,-1.000000 0.000000,1.000000 16.000000,-1.000000-16.000000,36.000000-1.000000,-18.000000 1.000000,-18.000000 16.000000,1.000000-16.000000,-1.000000 16.000000,1.000000-17.000000,-1.000000 17.000000,18.000000 0.000000,-17.000000-16.000000,-1.000000 16.000000,1.000000 0.000000,-1.000000 0.000000,1.000000 0.000000,-1.000000 0.000000,1.000000 0.000000,-1.000000 0.000000,18.000000 0.000000,0.000000 0.000000,-17.000000 0.000000,17.000000 0.000000,0.000000 0.000000,-18.000000 0.000000,1.000000 0.000000,-1.000000 0.000000,1.000000 0.000000</inkml:trace>
</inkml:ink>
</file>

<file path=ppt/ink/ink91.xml><?xml version="1.0" encoding="utf-8"?>
<inkml:ink xmlns:inkml="http://www.w3.org/2003/InkML">
  <annotation type="ScanImages2ExtractSignatures">1</annotation>
  <annotation type="ScanImagesWidth">-1638430479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482.000000 651.000000,'53.000000'0.000000,"0.000000"0.000000,-1.000000 0.000000,1.000000 0.000000,17.000000 0.000000,-17.000000 0.000000,17.000000 0.000000,36.000000 0.000000,-53.000000 0.000000,52.000000 0.000000,-52.000000 0.000000,35.000000 0.000000,-18.000000 0.000000,-17.000000 0.000000,0.000000 0.000000,-1.000000 0.000000,36.000000 0.000000,-17.000000 0.000000,-19.000000 0.000000,1.000000 0.000000,35.000000 0.000000,-35.000000 0.000000,17.000000 0.000000,18.000000 0.000000,-18.000000 0.000000,1.000000 0.000000,-18.000000 0.000000,17.000000 0.000000,-17.000000 0.000000,-1.000000 16.000000,19.000000-16.000000,-19.000000 0.000000,19.000000 0.000000,-1.000000 0.000000,0.000000 0.000000,-17.000000 0.000000,18.000000 0.000000,-1.000000 0.000000,35.000000 0.000000,-52.000000 0.000000,0.000000 0.000000,0.000000 0.000000,-1.000000 0.000000,1.000000 0.000000,0.000000 0.000000,0.000000 0.000000,17.000000 0.000000,-17.000000-16.000000,17.000000 16.000000,0.000000 0.000000,-17.000000-15.000000,17.000000-1.000000,1.000000 16.000000,-1.000000-15.000000,0.000000 15.000000,1.000000-16.000000,-18.000000 16.000000,-1.000000 0.000000,1.000000 0.000000,17.000000 0.000000,1.000000 0.000000,-19.000000-15.000000,1.000000 15.000000,0.000000 0.000000,17.000000 0.000000,1.000000 0.000000,-1.000000 0.000000,0.000000-16.000000,1.000000 16.000000,-1.000000 0.000000,-17.000000 0.000000,-1.000000 0.000000,1.000000 0.000000,0.000000 0.000000,0.000000 0.000000,-1.000000 0.000000,1.000000 0.000000,0.000000 0.000000,17.000000 0.000000,1.000000 0.000000,-19.000000 0.000000,1.000000 0.000000,0.000000 0.000000,0.000000 0.000000,-1.000000 0.000000</inkml:trace>
</inkml:ink>
</file>

<file path=ppt/ink/ink92.xml><?xml version="1.0" encoding="utf-8"?>
<inkml:ink xmlns:inkml="http://www.w3.org/2003/InkML">
  <annotation type="ScanImages2ExtractSignatures">1</annotation>
  <annotation type="ScanImagesWidth">13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455.000000 654.000000,'53.000000'0.000000,"17.000000"0.000000,0.000000 0.000000,0.000000 0.000000,-17.000000 0.000000,17.000000 0.000000,18.000000 0.000000,-35.000000 0.000000,34.000000 0.000000,-17.000000 0.000000,53.000000 0.000000,-70.000000 0.000000,17.000000 0.000000,53.000000 16.000000,-18.000000-16.000000,-17.000000 0.000000,-35.000000 0.000000,17.000000 16.000000,0.000000-16.000000,0.000000 0.000000,1.000000 16.000000,-19.000000-16.000000,1.000000 0.000000,0.000000 0.000000,17.000000 0.000000,-18.000000 0.000000,19.000000 0.000000,-19.000000 0.000000,1.000000 0.000000,0.000000 0.000000,-1.000000 0.000000,1.000000 0.000000,35.000000 0.000000,-36.000000 0.000000,1.000000-16.000000,0.000000 16.000000,17.000000-16.000000,0.000000 16.000000,0.000000 0.000000,-17.000000 0.000000,-1.000000 0.000000,1.000000 0.000000,0.000000 0.000000,-1.000000 0.000000,1.000000 0.000000,17.000000-16.000000,0.000000 1.000000,36.000000-1.000000,-36.000000 0.000000,-17.000000 0.000000,17.000000 0.000000,-18.000000 0.000000</inkml:trace>
</inkml:ink>
</file>

<file path=ppt/ink/ink93.xml><?xml version="1.0" encoding="utf-8"?>
<inkml:ink xmlns:inkml="http://www.w3.org/2003/InkML">
  <annotation type="ScanImages2ExtractSignatures">1</annotation>
  <annotation type="ScanImagesWidth">2949164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158.000000 844.000000,'53.000000'0.000000,"-1.000000"0.000000,18.000000-17.000000,0.000000 17.000000,1.000000 0.000000,-1.000000-16.000000,0.000000 0.000000,-18.000000-1.000000,19.000000 1.000000,-19.000000 16.000000,1.000000-16.000000,-1.000000 0.000000,1.000000 16.000000,0.000000-17.000000,-1.000000 17.000000,1.000000 0.000000,-1.000000 0.000000,1.000000 0.000000,-1.000000-16.000000,19.000000 0.000000,-19.000000 16.000000,1.000000-17.000000,-1.000000 17.000000,1.000000-16.000000,0.000000 16.000000,-1.000000 0.000000,1.000000 0.000000,-1.000000 0.000000,1.000000 0.000000,0.000000 0.000000,-1.000000 0.000000,1.000000 0.000000,-1.000000 0.000000,1.000000 16.000000,0.000000-16.000000,-1.000000 17.000000,1.000000-17.000000,-1.000000 0.000000,1.000000 0.000000,-1.000000 0.000000,1.000000 16.000000,0.000000-16.000000,-1.000000 0.000000,1.000000 0.000000,-1.000000 0.000000,1.000000 0.000000,17.000000 0.000000,-17.000000 0.000000,17.000000 0.000000,-18.000000 0.000000</inkml:trace>
</inkml:ink>
</file>

<file path=ppt/ink/ink94.xml><?xml version="1.0" encoding="utf-8"?>
<inkml:ink xmlns:inkml="http://www.w3.org/2003/InkML">
  <annotation type="ScanImages2ExtractSignatures">1</annotation>
  <annotation type="ScanImagesWidth">-2121194240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160.000000 658.000000,'70.000000'0.000000,"-17.000000"0.000000,17.000000 0.000000,-17.000000 0.000000,52.000000 0.000000,-17.000000 0.000000,-36.000000 0.000000,36.000000 0.000000,-35.000000 0.000000,35.000000 0.000000,-18.000000 0.000000,-17.000000 0.000000,140.000000 0.000000,-123.000000 0.000000,35.000000 0.000000,0.000000 0.000000,-17.000000 0.000000,70.000000 34.000000,-52.000000-18.000000,16.000000 1.000000,-16.000000-17.000000,-1.000000 34.000000,53.000000-17.000000,-53.000000-1.000000,18.000000 18.000000,-53.000000-17.000000,53.000000 0.000000,-52.000000 0.000000,16.000000-1.000000,1.000000 1.000000,-35.000000-17.000000,35.000000 34.000000,-18.000000-17.000000,-18.000000-17.000000,19.000000 16.000000,-1.000000-16.000000,-18.000000 17.000000,1.000000-17.000000,0.000000 0.000000,-1.000000 0.000000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379.000000 655.000000,'53.000000'0.000000,"0.000000"14.000000,-1.000000 0.000000,1.000000 1.000000,0.000000-15.000000,0.000000 14.000000,17.000000-14.000000,-17.000000 0.000000,0.000000 0.000000,-1.000000 0.000000,1.000000 0.000000,0.000000 0.000000,0.000000 0.000000,0.000000 0.000000,-1.000000 0.000000,19.000000 0.000000,-19.000000 0.000000,1.000000 0.000000,18.000000 0.000000,-19.000000 0.000000,1.000000 0.000000,18.000000 0.000000,-1.000000 0.000000,-17.000000 0.000000,0.000000 0.000000,-1.000000 0.000000,1.000000 0.000000,0.000000 0.000000,17.000000 0.000000,-17.000000 0.000000,17.000000 0.000000,36.000000 0.000000,-36.000000 0.000000,-17.000000 0.000000,18.000000 0.000000,-1.000000 0.000000,18.000000 0.000000,-18.000000 0.000000,-17.000000 0.000000,0.000000 0.000000,0.000000 0.000000,-1.000000 0.000000,1.000000 0.000000,0.000000 0.000000,0.000000 0.000000,17.000000 0.000000,-17.000000 0.000000,0.000000 0.000000,17.000000 0.000000,0.000000 0.000000,-17.000000 0.000000,0.000000 0.000000,0.000000 0.000000,0.000000 0.000000,-1.000000 0.000000,1.000000 0.000000,0.000000 0.000000,0.000000 0.000000,-1.000000 0.000000,1.000000 0.000000,18.000000 0.000000,-1.000000 0.000000,0.000000 0.000000,-17.000000 0.000000,18.000000 0.000000,-19.000000 0.000000,1.000000 0.000000,0.000000 0.000000,17.000000 0.000000,1.000000 0.000000,-19.000000-14.000000,1.000000 14.000000,0.000000-15.000000,0.000000 15.000000,0.000000 0.000000,-1.000000-14.000000,1.000000 14.000000,0.000000 0.000000,0.000000 0.000000,-1.000000 0.000000,1.000000 0.000000,0.000000 0.000000,17.000000 0.000000,1.000000 0.000000,-18.000000 0.000000,-1.000000 0.000000,1.000000 0.000000,0.000000 0.000000,0.000000 0.000000,-1.000000 0.000000,1.000000 0.000000,0.000000 0.000000,0.000000 0.000000,17.000000 0.000000,-17.000000 0.000000,0.000000 0.000000,0.000000 0.000000,17.000000 0.000000,-17.000000 0.000000,-1.000000 0.000000,1.000000 0.000000,0.000000 0.000000,17.000000 0.000000,-17.000000 0.000000,0.000000 0.000000,0.000000 0.000000,17.000000-14.000000,-17.000000 14.000000,0.000000 0.000000,-1.000000 0.000000,1.000000 0.000000,0.000000 0.000000,0.000000 0.000000,0.000000 0.000000,-1.000000 0.000000</inkml:trace>
</inkml:ink>
</file>

<file path=ppt/ink/ink96.xml><?xml version="1.0" encoding="utf-8"?>
<inkml:ink xmlns:inkml="http://www.w3.org/2003/InkML">
  <annotation type="ScanImages2ExtractSignatures">1</annotation>
  <annotation type="ScanImagesWidth">-837876774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1087.000000 1907.000000,'-52.000000'0.000000,"0.000000"-17.000000,0.000000-36.000000,-1.000000 19.000000,-16.000000-19.000000,16.000000 19.000000,19.000000-19.000000,-1.000000 1.000000,-17.000000 17.000000,17.000000-17.000000,0.000000 0.000000,0.000000-1.000000,35.000000 1.000000,0.000000 0.000000,0.000000-18.000000,35.000000 0.000000,0.000000 1.000000,17.000000 16.000000,-35.000000 1.000000,36.000000 17.000000,-19.000000-17.000000,19.000000 35.000000,-1.000000-1.000000,0.000000-17.000000,0.000000 18.000000,1.000000-35.000000,-1.000000 52.000000,0.000000-18.000000,0.000000-17.000000,1.000000 18.000000,-1.000000-18.000000,0.000000 35.000000,0.000000-35.000000,1.000000 35.000000,-1.000000-17.000000,0.000000-1.000000,0.000000 1.000000,1.000000 17.000000,-1.000000 0.000000,0.000000 0.000000,0.000000 0.000000,1.000000 0.000000,-36.000000 52.000000,1.000000 1.000000,-18.000000-1.000000,0.000000 0.000000,0.000000 0.000000,0.000000 1.000000,0.000000-1.000000,0.000000 0.000000,-18.000000 0.000000,-17.000000 1.000000,18.000000-1.000000,-1.000000 0.000000,1.000000 1.000000,-18.000000-1.000000,18.000000 0.000000,-1.000000 0.000000,18.000000 1.000000,-17.000000-1.000000,0.000000 0.000000,-1.000000 0.000000,1.000000 1.000000,-18.000000-1.000000,35.000000 0.000000,-52.000000-34.000000,-1.000000-1.000000,1.000000 0.000000,0.000000 36.000000,0.000000-36.000000,-1.000000 1.000000</inkml:trace>
</inkml:ink>
</file>

<file path=ppt/ink/ink97.xml><?xml version="1.0" encoding="utf-8"?>
<inkml:ink xmlns:inkml="http://www.w3.org/2003/InkML">
  <annotation type="ScanImages2ExtractSignatures">1</annotation>
  <annotation type="ScanImagesWidth">3211309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424.000000 1997.000000,'53.000000'0.000000,"-1.000000"-18.000000,1.000000 1.000000,-1.000000-1.000000,1.000000 18.000000,-1.000000 0.000000,1.000000-17.000000,-1.000000 17.000000,1.000000-18.000000,-1.000000 1.000000,1.000000-1.000000,-1.000000 18.000000,1.000000 0.000000,-1.000000 0.000000,1.000000-17.000000,-1.000000 0.000000,1.000000 17.000000,-1.000000 0.000000,1.000000-18.000000,17.000000-17.000000,-17.000000 18.000000,-1.000000-1.000000,1.000000 1.000000,-1.000000-1.000000,1.000000 1.000000,-1.000000-18.000000,1.000000 18.000000,-1.000000-1.000000,1.000000 18.000000,-1.000000-35.000000,1.000000 18.000000,-1.000000-18.000000,1.000000 35.000000,-18.000000-52.000000,17.000000 17.000000,1.000000-18.000000,-18.000000 1.000000,-18.000000 0.000000,18.000000 0.000000,0.000000-1.000000,0.000000 1.000000,-17.000000 0.000000,-18.000000-1.000000,0.000000 1.000000,35.000000 0.000000,-35.000000-1.000000,17.000000 1.000000,-17.000000 0.000000,0.000000-1.000000,-17.000000 1.000000,-1.000000 0.000000,-17.000000-1.000000,-17.000000 36.000000,-18.000000-18.000000,17.000000 0.000000,1.000000 35.000000,-1.000000 0.000000,1.000000 0.000000,-1.000000 0.000000,1.000000 0.000000,-36.000000 0.000000,36.000000 0.000000,-1.000000 0.000000,1.000000 0.000000,-1.000000 0.000000,-17.000000 0.000000,18.000000 0.000000,-1.000000 0.000000,1.000000 0.000000,-1.000000 0.000000,0.000000 0.000000,1.000000 0.000000,-18.000000 0.000000,0.000000 0.000000,17.000000 0.000000,1.000000 0.000000,-1.000000 0.000000,1.000000 17.000000,-1.000000 36.000000,1.000000-18.000000,-1.000000-18.000000,1.000000 18.000000,-1.000000 0.000000,1.000000 0.000000,17.000000 17.000000,-18.000000-17.000000,18.000000 17.000000,0.000000 1.000000,-17.000000-18.000000,34.000000 17.000000,-34.000000-35.000000,17.000000 36.000000,0.000000-1.000000,35.000000 0.000000,0.000000 1.000000,-18.000000-1.000000,18.000000 0.000000,0.000000 1.000000,0.000000-1.000000,0.000000 0.000000,0.000000 1.000000,0.000000-1.000000,18.000000 0.000000,17.000000 1.000000,17.000000-19.000000,1.000000 19.000000,17.000000-36.000000,-18.000000 18.000000,1.000000 0.000000,-1.000000 0.000000,1.000000-18.000000</inkml:trace>
</inkml:ink>
</file>

<file path=ppt/ink/ink98.xml><?xml version="1.0" encoding="utf-8"?>
<inkml:ink xmlns:inkml="http://www.w3.org/2003/InkML">
  <annotation type="ScanImages2ExtractSignatures">1</annotation>
  <annotation type="ScanImagesWidth">997777483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1124.000000 1927.000000,'52.000000'0.000000,"18.000000"-35.000000,-18.000000 0.000000,18.000000 0.000000,-18.000000-17.000000,0.000000 17.000000,18.000000-18.000000,-18.000000 1.000000,0.000000 0.000000,0.000000 17.000000,0.000000-17.000000,1.000000-1.000000,-1.000000 19.000000,0.000000-19.000000,0.000000 18.000000,-17.000000-17.000000,0.000000 0.000000,-18.000000-1.000000,1.000000 1.000000,-18.000000 0.000000,0.000000-1.000000,0.000000 1.000000,0.000000-18.000000,0.000000 18.000000,0.000000 0.000000,-18.000000 0.000000,1.000000-1.000000,-35.000000 18.000000,17.000000-17.000000,-17.000000 35.000000,-1.000000-1.000000,1.000000-17.000000,0.000000 35.000000,0.000000-17.000000,0.000000-1.000000,-1.000000 18.000000,1.000000-17.000000,0.000000 17.000000,0.000000 0.000000,0.000000 0.000000,0.000000 0.000000,-1.000000 0.000000,1.000000 17.000000,0.000000 18.000000,-18.000000-17.000000,18.000000-1.000000,0.000000 1.000000,0.000000 16.000000,0.000000 1.000000,-1.000000-17.000000,36.000000 34.000000,17.000000 0.000000,35.000000 18.000000,0.000000-18.000000,-18.000000 1.000000,0.000000-1.000000,1.000000 0.000000,-18.000000 1.000000,0.000000-1.000000,0.000000 0.000000,0.000000 1.000000,0.000000-1.000000,17.000000 0.000000,-17.000000 1.000000,18.000000-1.000000,16.000000 0.000000,-34.000000 0.000000,18.000000 1.000000,-18.000000-1.000000,17.000000 0.000000,18.000000 1.000000,17.000000-1.000000,0.000000 0.000000,1.000000-17.000000</inkml:trace>
</inkml:ink>
</file>

<file path=ppt/ink/ink99.xml><?xml version="1.0" encoding="utf-8"?>
<inkml:ink xmlns:inkml="http://www.w3.org/2003/InkML">
  <annotation type="ScanImages2ExtractSignatures">1</annotation>
  <annotation type="ScanImagesWidth">2883632</annotation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5-10T08:57:02"/>
    </inkml:context>
    <inkml:brush xml:id="br0">
      <inkml:brushProperty name="width" value="0.09701" units="cm"/>
      <inkml:brushProperty name="height" value="0.09701" units="cm"/>
      <inkml:brushProperty name="color" value="#C00000"/>
    </inkml:brush>
  </inkml:definitions>
  <inkml:trace contextRef="#ctx0" brushRef="#br0">1012.000000 879.000000,'53.000000'34.000000,"0.000000"-34.000000,-1.000000 0.000000,19.000000 0.000000,-1.000000 0.000000,0.000000 0.000000,-17.000000 0.000000,0.000000 0.000000,17.000000 0.000000,0.000000 0.000000,1.000000 0.000000,-18.000000 0.000000,17.000000 0.000000,0.000000 0.000000,-17.000000 0.000000,0.000000 0.000000,0.000000 0.000000,17.000000 0.000000,0.000000 0.000000,1.000000 0.000000,-1.000000 0.000000,0.000000 0.000000,1.000000 0.000000,-1.000000 0.000000,-17.000000 0.000000,17.000000 0.000000,-17.000000 0.000000,0.000000-17.000000,-1.000000 17.000000,1.000000 0.000000,0.000000 0.000000,0.000000 0.000000,52.000000-17.000000,-35.000000 17.000000,1.000000-17.000000,-18.000000 17.000000,-1.000000 0.000000,19.000000-17.000000,-1.000000 17.000000,-17.000000 0.000000,0.000000 0.000000,-1.000000 0.000000,1.000000 0.000000,0.000000 0.000000,0.000000 0.000000,-1.000000-16.000000,1.000000 16.000000,17.000000 0.000000,-17.000000 0.000000,0.000000 0.000000,17.000000-17.000000,-17.000000 0.000000,17.000000 0.000000,1.000000 17.000000,-19.000000 0.000000,19.000000-17.000000,-1.000000 0.000000,-17.000000 17.000000,0.000000-17.000000,-1.000000 0.000000,1.000000 17.000000,0.000000-17.000000,0.000000 17.000000,17.000000 0.000000,-17.000000-17.000000,0.000000 17.000000,-1.000000 0.000000,1.000000-17.000000,0.000000 17.000000,0.000000 0.000000,-1.000000 0.000000,1.000000 0.000000,0.000000 0.000000,17.000000 0.000000,-17.000000 0.000000,17.000000 0.000000,-17.000000-17.000000,0.000000 17.000000,17.000000 0.000000,-17.000000 0.000000,0.000000-16.000000,17.000000 16.000000,-17.000000 0.000000,0.000000-17.000000,-1.000000 17.000000,19.000000 0.000000,-19.000000-17.000000,1.000000 17.000000,0.000000-17.000000,0.000000 17.000000,-1.000000-17.000000,1.000000 17.000000,0.000000-17.000000,0.000000 17.000000,-1.000000 0.000000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14:cpLocks xmlns:a14="http://schemas.microsoft.com/office/drawing/2010/main"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A18C2-DE99-4D81-A17B-F8470BAE68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14:cpLocks xmlns:a14="http://schemas.microsoft.com/office/drawing/2010/main"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62945-2A39-4312-964E-3C8C29D12D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11.png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4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2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0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2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image" Target="file:///C:\Users\1V994W2\Documents\Tencent%20Files\574576071\FileRecv\&#25340;&#35013;&#32032;&#26448;\formiddle1\\14\subject_holdright_80,183,194_0_staid_full_0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38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4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48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5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56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6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63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7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75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8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9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10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11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3.png"/><Relationship Id="rId6" Type="http://schemas.openxmlformats.org/officeDocument/2006/relationships/tags" Target="../tags/tag12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14:cpLocks xmlns:a14="http://schemas.microsoft.com/office/drawing/2010/main"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14:cpLocks xmlns:a14="http://schemas.microsoft.com/office/drawing/2010/main"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14:cpLocks xmlns:a14="http://schemas.microsoft.com/office/drawing/2010/main"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14:cpLocks xmlns:a14="http://schemas.microsoft.com/office/drawing/2010/main"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14:cpLocks xmlns:a14="http://schemas.microsoft.com/office/drawing/2010/main"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14:cpLocks xmlns:a14="http://schemas.microsoft.com/office/drawing/2010/main"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Text Placeholder 3"/>
          <p:cNvSpPr>
            <a14:cpLocks xmlns:a14="http://schemas.microsoft.com/office/drawing/2010/main"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 Placeholder 3"/>
          <p:cNvSpPr>
            <a14:cpLocks xmlns:a14="http://schemas.microsoft.com/office/drawing/2010/main"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14:cpLocks xmlns:a14="http://schemas.microsoft.com/office/drawing/2010/main"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Text Placeholder 3"/>
          <p:cNvSpPr>
            <a14:cpLocks xmlns:a14="http://schemas.microsoft.com/office/drawing/2010/main"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Picture Placeholder 2"/>
          <p:cNvSpPr>
            <a14:cpLocks xmlns:a14="http://schemas.microsoft.com/office/drawing/2010/main"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14:cpLocks xmlns:a14="http://schemas.microsoft.com/office/drawing/2010/main"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Picture Placeholder 2"/>
          <p:cNvSpPr>
            <a14:cpLocks xmlns:a14="http://schemas.microsoft.com/office/drawing/2010/main"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14:cpLocks xmlns:a14="http://schemas.microsoft.com/office/drawing/2010/main"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14:cpLocks xmlns:a14="http://schemas.microsoft.com/office/drawing/2010/main"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1" name="Picture Placeholder 2"/>
          <p:cNvSpPr>
            <a14:cpLocks xmlns:a14="http://schemas.microsoft.com/office/drawing/2010/main"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14:cpLocks xmlns:a14="http://schemas.microsoft.com/office/drawing/2010/main"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14:cpLocks xmlns:a14="http://schemas.microsoft.com/office/drawing/2010/main"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14:cpLocks xmlns:a14="http://schemas.microsoft.com/office/drawing/2010/main"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14:cpLocks xmlns:a14="http://schemas.microsoft.com/office/drawing/2010/main"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14:cpLocks xmlns:a14="http://schemas.microsoft.com/office/drawing/2010/main"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14:cpLocks xmlns:a14="http://schemas.microsoft.com/office/drawing/2010/main" noGrp="1"/>
          </p:cNvSpPr>
          <p:nvPr>
            <p:ph type="subTitle" idx="14"/>
            <p:custDataLst>
              <p:tags r:id="rId8"/>
            </p:custDataLst>
          </p:nvPr>
        </p:nvSpPr>
        <p:spPr>
          <a:xfrm>
            <a:off x="2921000" y="3910466"/>
            <a:ext cx="6350000" cy="529273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charset="0"/>
              <a:buNone/>
              <a:defRPr sz="2400" b="0" spc="200">
                <a:solidFill>
                  <a:schemeClr val="bg1"/>
                </a:solidFill>
                <a:latin typeface="Arial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14:cpLocks xmlns:a14="http://schemas.microsoft.com/office/drawing/2010/main"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2921000" y="2447291"/>
            <a:ext cx="6350000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None/>
              <a:defRPr sz="7200" b="0" spc="-200">
                <a:solidFill>
                  <a:schemeClr val="bg1"/>
                </a:solidFill>
                <a:latin typeface="Arial" charset="0"/>
                <a:ea typeface="汉仪旗黑-85S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14:cpLocks xmlns:a14="http://schemas.microsoft.com/office/drawing/2010/main"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14:cpLocks xmlns:a14="http://schemas.microsoft.com/office/drawing/2010/main"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4759960" y="2888298"/>
            <a:ext cx="4880610" cy="10814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汉仪旗黑-85S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14:cpLocks xmlns:a14="http://schemas.microsoft.com/office/drawing/2010/main"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14:cpLocks xmlns:a14="http://schemas.microsoft.com/office/drawing/2010/main"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14:cpLocks xmlns:a14="http://schemas.microsoft.com/office/drawing/2010/main"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14:cpLocks xmlns:a14="http://schemas.microsoft.com/office/drawing/2010/main" noGrp="1"/>
          </p:cNvSpPr>
          <p:nvPr>
            <p:ph type="body" sz="quarter" idx="3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14:cpLocks xmlns:a14="http://schemas.microsoft.com/office/drawing/2010/main"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14:cpLocks xmlns:a14="http://schemas.microsoft.com/office/drawing/2010/main"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24670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14:cpLocks xmlns:a14="http://schemas.microsoft.com/office/drawing/2010/main"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14:cpLocks xmlns:a14="http://schemas.microsoft.com/office/drawing/2010/main"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14:cpLocks xmlns:a14="http://schemas.microsoft.com/office/drawing/2010/main"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14:cpLocks xmlns:a14="http://schemas.microsoft.com/office/drawing/2010/main"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竖排标题 1"/>
          <p:cNvSpPr>
            <a14:cpLocks xmlns:a14="http://schemas.microsoft.com/office/drawing/2010/main"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14:cpLocks xmlns:a14="http://schemas.microsoft.com/office/drawing/2010/main"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14:cpLocks xmlns:a14="http://schemas.microsoft.com/office/drawing/2010/main"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 indent="0" eaLnBrk="1" fontAlgn="auto" latinLnBrk="0" hangingPunct="1"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 indent="0" eaLnBrk="1" fontAlgn="auto" latinLnBrk="0" hangingPunct="1"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 indent="0" eaLnBrk="1" fontAlgn="auto" latinLnBrk="0" hangingPunct="1"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14:cpLocks xmlns:a14="http://schemas.microsoft.com/office/drawing/2010/main" noGrp="1"/>
          </p:cNvSpPr>
          <p:nvPr>
            <p:ph type="body" idx="14"/>
            <p:custDataLst>
              <p:tags r:id="rId8"/>
            </p:custDataLst>
          </p:nvPr>
        </p:nvSpPr>
        <p:spPr>
          <a:xfrm>
            <a:off x="3201035" y="3910014"/>
            <a:ext cx="5789930" cy="661986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charset="0"/>
              <a:buNone/>
              <a:defRPr sz="2400" b="0" spc="200">
                <a:solidFill>
                  <a:schemeClr val="bg1"/>
                </a:solidFill>
                <a:latin typeface="Arial" charset="0"/>
                <a:ea typeface="微软雅黑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charset="0"/>
              <a:buNone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2" name="标题 1"/>
          <p:cNvSpPr>
            <a14:cpLocks xmlns:a14="http://schemas.microsoft.com/office/drawing/2010/main"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3201035" y="2452688"/>
            <a:ext cx="5789930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bg1"/>
                </a:solidFill>
                <a:latin typeface="Arial" charset="0"/>
                <a:ea typeface="汉仪旗黑-85S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14:cpLocks xmlns:a14="http://schemas.microsoft.com/office/drawing/2010/main"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14:cpLocks xmlns:a14="http://schemas.microsoft.com/office/drawing/2010/main"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14:cpLocks xmlns:a14="http://schemas.microsoft.com/office/drawing/2010/main"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14:cpLocks xmlns:a14="http://schemas.microsoft.com/office/drawing/2010/main"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14:cpLocks xmlns:a14="http://schemas.microsoft.com/office/drawing/2010/main"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14:cpLocks xmlns:a14="http://schemas.microsoft.com/office/drawing/2010/main"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14:cpLocks xmlns:a14="http://schemas.microsoft.com/office/drawing/2010/main"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246700"/>
            <a:ext cx="720090" cy="611299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75668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14:cpLocks xmlns:a14="http://schemas.microsoft.com/office/drawing/2010/main"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14:cpLocks xmlns:a14="http://schemas.microsoft.com/office/drawing/2010/main"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14:cpLocks xmlns:a14="http://schemas.microsoft.com/office/drawing/2010/main"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14:cpLocks xmlns:a14="http://schemas.microsoft.com/office/drawing/2010/main"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482576"/>
            <a:ext cx="1620202" cy="137542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322752"/>
            <a:ext cx="1620202" cy="1535248"/>
          </a:xfrm>
          <a:prstGeom prst="rect">
            <a:avLst/>
          </a:prstGeom>
        </p:spPr>
      </p:pic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14:cpLocks xmlns:a14="http://schemas.microsoft.com/office/drawing/2010/main"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14:cpLocks xmlns:a14="http://schemas.microsoft.com/office/drawing/2010/main"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14:cpLocks xmlns:a14="http://schemas.microsoft.com/office/drawing/2010/main"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14:cpLocks xmlns:a14="http://schemas.microsoft.com/office/drawing/2010/main"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14:cpLocks xmlns:a14="http://schemas.microsoft.com/office/drawing/2010/main"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2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14:cpLocks xmlns:a14="http://schemas.microsoft.com/office/drawing/2010/main"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14:cpLocks xmlns:a14="http://schemas.microsoft.com/office/drawing/2010/main"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Date Placeholder 4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5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14:cpLocks xmlns:a14="http://schemas.microsoft.com/office/drawing/2010/main"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14:cpLocks xmlns:a14="http://schemas.microsoft.com/office/drawing/2010/main"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5.png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6" Type="http://schemas.openxmlformats.org/officeDocument/2006/relationships/theme" Target="../theme/theme2.xml"/><Relationship Id="rId25" Type="http://schemas.openxmlformats.org/officeDocument/2006/relationships/tags" Target="../tags/tag139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19.xml"/><Relationship Id="rId19" Type="http://schemas.openxmlformats.org/officeDocument/2006/relationships/image" Target="../media/image1.jpeg"/><Relationship Id="rId18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14:cpLocks xmlns:a14="http://schemas.microsoft.com/office/drawing/2010/main"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5C79C0C-294E-4C66-9D5A-641668E5BC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14:cpLocks xmlns:a14="http://schemas.microsoft.com/office/drawing/2010/main"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14:cpLocks xmlns:a14="http://schemas.microsoft.com/office/drawing/2010/main"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A0F44-771B-438D-A8C8-45D866E2E474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14:cpLocks xmlns:a14="http://schemas.microsoft.com/office/drawing/2010/main"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customXml" Target="../ink/ink248.xml"/><Relationship Id="rId8" Type="http://schemas.openxmlformats.org/officeDocument/2006/relationships/customXml" Target="../ink/ink247.xml"/><Relationship Id="rId7" Type="http://schemas.openxmlformats.org/officeDocument/2006/relationships/customXml" Target="../ink/ink246.xml"/><Relationship Id="rId6" Type="http://schemas.openxmlformats.org/officeDocument/2006/relationships/customXml" Target="../ink/ink245.xml"/><Relationship Id="rId5" Type="http://schemas.openxmlformats.org/officeDocument/2006/relationships/customXml" Target="../ink/ink244.xml"/><Relationship Id="rId4" Type="http://schemas.openxmlformats.org/officeDocument/2006/relationships/customXml" Target="../ink/ink243.xml"/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3" Type="http://schemas.openxmlformats.org/officeDocument/2006/relationships/slideLayout" Target="../slideLayouts/slideLayout2.xml"/><Relationship Id="rId12" Type="http://schemas.openxmlformats.org/officeDocument/2006/relationships/customXml" Target="../ink/ink251.xml"/><Relationship Id="rId11" Type="http://schemas.openxmlformats.org/officeDocument/2006/relationships/customXml" Target="../ink/ink250.xml"/><Relationship Id="rId10" Type="http://schemas.openxmlformats.org/officeDocument/2006/relationships/customXml" Target="../ink/ink249.xml"/><Relationship Id="rId1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customXml" Target="../ink/ink257.xml"/><Relationship Id="rId8" Type="http://schemas.openxmlformats.org/officeDocument/2006/relationships/customXml" Target="../ink/ink256.xml"/><Relationship Id="rId7" Type="http://schemas.openxmlformats.org/officeDocument/2006/relationships/customXml" Target="../ink/ink255.xml"/><Relationship Id="rId6" Type="http://schemas.openxmlformats.org/officeDocument/2006/relationships/customXml" Target="../ink/ink254.xml"/><Relationship Id="rId5" Type="http://schemas.openxmlformats.org/officeDocument/2006/relationships/customXml" Target="../ink/ink253.xml"/><Relationship Id="rId4" Type="http://schemas.openxmlformats.org/officeDocument/2006/relationships/customXml" Target="../ink/ink252.xml"/><Relationship Id="rId3" Type="http://schemas.openxmlformats.org/officeDocument/2006/relationships/image" Target="../media/image28.jpeg"/><Relationship Id="rId2" Type="http://schemas.openxmlformats.org/officeDocument/2006/relationships/image" Target="../media/image27.GIF"/><Relationship Id="rId11" Type="http://schemas.openxmlformats.org/officeDocument/2006/relationships/slideLayout" Target="../slideLayouts/slideLayout2.xml"/><Relationship Id="rId10" Type="http://schemas.openxmlformats.org/officeDocument/2006/relationships/customXml" Target="../ink/ink258.xml"/><Relationship Id="rId1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customXml" Target="../ink/ink262.xml"/><Relationship Id="rId4" Type="http://schemas.openxmlformats.org/officeDocument/2006/relationships/customXml" Target="../ink/ink261.xml"/><Relationship Id="rId3" Type="http://schemas.openxmlformats.org/officeDocument/2006/relationships/customXml" Target="../ink/ink260.xml"/><Relationship Id="rId2" Type="http://schemas.openxmlformats.org/officeDocument/2006/relationships/customXml" Target="../ink/ink259.xml"/><Relationship Id="rId1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customXml" Target="../ink/ink269.xml"/><Relationship Id="rId8" Type="http://schemas.openxmlformats.org/officeDocument/2006/relationships/customXml" Target="../ink/ink268.xml"/><Relationship Id="rId7" Type="http://schemas.openxmlformats.org/officeDocument/2006/relationships/customXml" Target="../ink/ink267.xml"/><Relationship Id="rId6" Type="http://schemas.openxmlformats.org/officeDocument/2006/relationships/customXml" Target="../ink/ink266.xml"/><Relationship Id="rId5" Type="http://schemas.openxmlformats.org/officeDocument/2006/relationships/customXml" Target="../ink/ink265.xml"/><Relationship Id="rId4" Type="http://schemas.openxmlformats.org/officeDocument/2006/relationships/customXml" Target="../ink/ink264.xml"/><Relationship Id="rId3" Type="http://schemas.openxmlformats.org/officeDocument/2006/relationships/customXml" Target="../ink/ink263.xml"/><Relationship Id="rId2" Type="http://schemas.openxmlformats.org/officeDocument/2006/relationships/image" Target="../media/image31.png"/><Relationship Id="rId12" Type="http://schemas.openxmlformats.org/officeDocument/2006/relationships/slideLayout" Target="../slideLayouts/slideLayout2.xml"/><Relationship Id="rId11" Type="http://schemas.openxmlformats.org/officeDocument/2006/relationships/customXml" Target="../ink/ink271.xml"/><Relationship Id="rId10" Type="http://schemas.openxmlformats.org/officeDocument/2006/relationships/customXml" Target="../ink/ink270.xml"/><Relationship Id="rId1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customXml" Target="../ink/ink280.xml"/><Relationship Id="rId8" Type="http://schemas.openxmlformats.org/officeDocument/2006/relationships/customXml" Target="../ink/ink279.xml"/><Relationship Id="rId7" Type="http://schemas.openxmlformats.org/officeDocument/2006/relationships/customXml" Target="../ink/ink278.xml"/><Relationship Id="rId6" Type="http://schemas.openxmlformats.org/officeDocument/2006/relationships/customXml" Target="../ink/ink277.xml"/><Relationship Id="rId5" Type="http://schemas.openxmlformats.org/officeDocument/2006/relationships/customXml" Target="../ink/ink276.xml"/><Relationship Id="rId4" Type="http://schemas.openxmlformats.org/officeDocument/2006/relationships/customXml" Target="../ink/ink275.xml"/><Relationship Id="rId32" Type="http://schemas.openxmlformats.org/officeDocument/2006/relationships/slideLayout" Target="../slideLayouts/slideLayout7.xml"/><Relationship Id="rId31" Type="http://schemas.openxmlformats.org/officeDocument/2006/relationships/customXml" Target="../ink/ink302.xml"/><Relationship Id="rId30" Type="http://schemas.openxmlformats.org/officeDocument/2006/relationships/customXml" Target="../ink/ink301.xml"/><Relationship Id="rId3" Type="http://schemas.openxmlformats.org/officeDocument/2006/relationships/customXml" Target="../ink/ink274.xml"/><Relationship Id="rId29" Type="http://schemas.openxmlformats.org/officeDocument/2006/relationships/customXml" Target="../ink/ink300.xml"/><Relationship Id="rId28" Type="http://schemas.openxmlformats.org/officeDocument/2006/relationships/customXml" Target="../ink/ink299.xml"/><Relationship Id="rId27" Type="http://schemas.openxmlformats.org/officeDocument/2006/relationships/customXml" Target="../ink/ink298.xml"/><Relationship Id="rId26" Type="http://schemas.openxmlformats.org/officeDocument/2006/relationships/customXml" Target="../ink/ink297.xml"/><Relationship Id="rId25" Type="http://schemas.openxmlformats.org/officeDocument/2006/relationships/customXml" Target="../ink/ink296.xml"/><Relationship Id="rId24" Type="http://schemas.openxmlformats.org/officeDocument/2006/relationships/customXml" Target="../ink/ink295.xml"/><Relationship Id="rId23" Type="http://schemas.openxmlformats.org/officeDocument/2006/relationships/customXml" Target="../ink/ink294.xml"/><Relationship Id="rId22" Type="http://schemas.openxmlformats.org/officeDocument/2006/relationships/customXml" Target="../ink/ink293.xml"/><Relationship Id="rId21" Type="http://schemas.openxmlformats.org/officeDocument/2006/relationships/customXml" Target="../ink/ink292.xml"/><Relationship Id="rId20" Type="http://schemas.openxmlformats.org/officeDocument/2006/relationships/customXml" Target="../ink/ink291.xml"/><Relationship Id="rId2" Type="http://schemas.openxmlformats.org/officeDocument/2006/relationships/customXml" Target="../ink/ink273.xml"/><Relationship Id="rId19" Type="http://schemas.openxmlformats.org/officeDocument/2006/relationships/customXml" Target="../ink/ink290.xml"/><Relationship Id="rId18" Type="http://schemas.openxmlformats.org/officeDocument/2006/relationships/customXml" Target="../ink/ink289.xml"/><Relationship Id="rId17" Type="http://schemas.openxmlformats.org/officeDocument/2006/relationships/customXml" Target="../ink/ink288.xml"/><Relationship Id="rId16" Type="http://schemas.openxmlformats.org/officeDocument/2006/relationships/customXml" Target="../ink/ink287.xml"/><Relationship Id="rId15" Type="http://schemas.openxmlformats.org/officeDocument/2006/relationships/customXml" Target="../ink/ink286.xml"/><Relationship Id="rId14" Type="http://schemas.openxmlformats.org/officeDocument/2006/relationships/customXml" Target="../ink/ink285.xml"/><Relationship Id="rId13" Type="http://schemas.openxmlformats.org/officeDocument/2006/relationships/customXml" Target="../ink/ink284.xml"/><Relationship Id="rId12" Type="http://schemas.openxmlformats.org/officeDocument/2006/relationships/customXml" Target="../ink/ink283.xml"/><Relationship Id="rId11" Type="http://schemas.openxmlformats.org/officeDocument/2006/relationships/customXml" Target="../ink/ink282.xml"/><Relationship Id="rId10" Type="http://schemas.openxmlformats.org/officeDocument/2006/relationships/customXml" Target="../ink/ink281.xml"/><Relationship Id="rId1" Type="http://schemas.openxmlformats.org/officeDocument/2006/relationships/customXml" Target="../ink/ink27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customXml" Target="../ink/ink310.xml"/><Relationship Id="rId8" Type="http://schemas.openxmlformats.org/officeDocument/2006/relationships/customXml" Target="../ink/ink309.xml"/><Relationship Id="rId7" Type="http://schemas.openxmlformats.org/officeDocument/2006/relationships/customXml" Target="../ink/ink308.xml"/><Relationship Id="rId6" Type="http://schemas.openxmlformats.org/officeDocument/2006/relationships/customXml" Target="../ink/ink307.xml"/><Relationship Id="rId5" Type="http://schemas.openxmlformats.org/officeDocument/2006/relationships/customXml" Target="../ink/ink306.xml"/><Relationship Id="rId4" Type="http://schemas.openxmlformats.org/officeDocument/2006/relationships/customXml" Target="../ink/ink305.xml"/><Relationship Id="rId35" Type="http://schemas.openxmlformats.org/officeDocument/2006/relationships/slideLayout" Target="../slideLayouts/slideLayout7.xml"/><Relationship Id="rId34" Type="http://schemas.openxmlformats.org/officeDocument/2006/relationships/customXml" Target="../ink/ink335.xml"/><Relationship Id="rId33" Type="http://schemas.openxmlformats.org/officeDocument/2006/relationships/customXml" Target="../ink/ink334.xml"/><Relationship Id="rId32" Type="http://schemas.openxmlformats.org/officeDocument/2006/relationships/customXml" Target="../ink/ink333.xml"/><Relationship Id="rId31" Type="http://schemas.openxmlformats.org/officeDocument/2006/relationships/customXml" Target="../ink/ink332.xml"/><Relationship Id="rId30" Type="http://schemas.openxmlformats.org/officeDocument/2006/relationships/customXml" Target="../ink/ink331.xml"/><Relationship Id="rId3" Type="http://schemas.openxmlformats.org/officeDocument/2006/relationships/customXml" Target="../ink/ink304.xml"/><Relationship Id="rId29" Type="http://schemas.openxmlformats.org/officeDocument/2006/relationships/customXml" Target="../ink/ink330.xml"/><Relationship Id="rId28" Type="http://schemas.openxmlformats.org/officeDocument/2006/relationships/customXml" Target="../ink/ink329.xml"/><Relationship Id="rId27" Type="http://schemas.openxmlformats.org/officeDocument/2006/relationships/customXml" Target="../ink/ink328.xml"/><Relationship Id="rId26" Type="http://schemas.openxmlformats.org/officeDocument/2006/relationships/customXml" Target="../ink/ink327.xml"/><Relationship Id="rId25" Type="http://schemas.openxmlformats.org/officeDocument/2006/relationships/customXml" Target="../ink/ink326.xml"/><Relationship Id="rId24" Type="http://schemas.openxmlformats.org/officeDocument/2006/relationships/customXml" Target="../ink/ink325.xml"/><Relationship Id="rId23" Type="http://schemas.openxmlformats.org/officeDocument/2006/relationships/customXml" Target="../ink/ink324.xml"/><Relationship Id="rId22" Type="http://schemas.openxmlformats.org/officeDocument/2006/relationships/customXml" Target="../ink/ink323.xml"/><Relationship Id="rId21" Type="http://schemas.openxmlformats.org/officeDocument/2006/relationships/customXml" Target="../ink/ink322.xml"/><Relationship Id="rId20" Type="http://schemas.openxmlformats.org/officeDocument/2006/relationships/customXml" Target="../ink/ink321.xml"/><Relationship Id="rId2" Type="http://schemas.openxmlformats.org/officeDocument/2006/relationships/customXml" Target="../ink/ink303.xml"/><Relationship Id="rId19" Type="http://schemas.openxmlformats.org/officeDocument/2006/relationships/customXml" Target="../ink/ink320.xml"/><Relationship Id="rId18" Type="http://schemas.openxmlformats.org/officeDocument/2006/relationships/customXml" Target="../ink/ink319.xml"/><Relationship Id="rId17" Type="http://schemas.openxmlformats.org/officeDocument/2006/relationships/customXml" Target="../ink/ink318.xml"/><Relationship Id="rId16" Type="http://schemas.openxmlformats.org/officeDocument/2006/relationships/customXml" Target="../ink/ink317.xml"/><Relationship Id="rId15" Type="http://schemas.openxmlformats.org/officeDocument/2006/relationships/customXml" Target="../ink/ink316.xml"/><Relationship Id="rId14" Type="http://schemas.openxmlformats.org/officeDocument/2006/relationships/customXml" Target="../ink/ink315.xml"/><Relationship Id="rId13" Type="http://schemas.openxmlformats.org/officeDocument/2006/relationships/customXml" Target="../ink/ink314.xml"/><Relationship Id="rId12" Type="http://schemas.openxmlformats.org/officeDocument/2006/relationships/customXml" Target="../ink/ink313.xml"/><Relationship Id="rId11" Type="http://schemas.openxmlformats.org/officeDocument/2006/relationships/customXml" Target="../ink/ink312.xml"/><Relationship Id="rId10" Type="http://schemas.openxmlformats.org/officeDocument/2006/relationships/customXml" Target="../ink/ink311.xml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customXml" Target="../ink/ink343.xml"/><Relationship Id="rId8" Type="http://schemas.openxmlformats.org/officeDocument/2006/relationships/customXml" Target="../ink/ink342.xml"/><Relationship Id="rId7" Type="http://schemas.openxmlformats.org/officeDocument/2006/relationships/customXml" Target="../ink/ink341.xml"/><Relationship Id="rId6" Type="http://schemas.openxmlformats.org/officeDocument/2006/relationships/customXml" Target="../ink/ink340.xml"/><Relationship Id="rId5" Type="http://schemas.openxmlformats.org/officeDocument/2006/relationships/customXml" Target="../ink/ink339.xml"/><Relationship Id="rId4" Type="http://schemas.openxmlformats.org/officeDocument/2006/relationships/customXml" Target="../ink/ink338.xml"/><Relationship Id="rId38" Type="http://schemas.openxmlformats.org/officeDocument/2006/relationships/slideLayout" Target="../slideLayouts/slideLayout2.xml"/><Relationship Id="rId37" Type="http://schemas.openxmlformats.org/officeDocument/2006/relationships/customXml" Target="../ink/ink371.xml"/><Relationship Id="rId36" Type="http://schemas.openxmlformats.org/officeDocument/2006/relationships/customXml" Target="../ink/ink370.xml"/><Relationship Id="rId35" Type="http://schemas.openxmlformats.org/officeDocument/2006/relationships/customXml" Target="../ink/ink369.xml"/><Relationship Id="rId34" Type="http://schemas.openxmlformats.org/officeDocument/2006/relationships/customXml" Target="../ink/ink368.xml"/><Relationship Id="rId33" Type="http://schemas.openxmlformats.org/officeDocument/2006/relationships/customXml" Target="../ink/ink367.xml"/><Relationship Id="rId32" Type="http://schemas.openxmlformats.org/officeDocument/2006/relationships/customXml" Target="../ink/ink366.xml"/><Relationship Id="rId31" Type="http://schemas.openxmlformats.org/officeDocument/2006/relationships/customXml" Target="../ink/ink365.xml"/><Relationship Id="rId30" Type="http://schemas.openxmlformats.org/officeDocument/2006/relationships/customXml" Target="../ink/ink364.xml"/><Relationship Id="rId3" Type="http://schemas.openxmlformats.org/officeDocument/2006/relationships/customXml" Target="../ink/ink337.xml"/><Relationship Id="rId29" Type="http://schemas.openxmlformats.org/officeDocument/2006/relationships/customXml" Target="../ink/ink363.xml"/><Relationship Id="rId28" Type="http://schemas.openxmlformats.org/officeDocument/2006/relationships/customXml" Target="../ink/ink362.xml"/><Relationship Id="rId27" Type="http://schemas.openxmlformats.org/officeDocument/2006/relationships/customXml" Target="../ink/ink361.xml"/><Relationship Id="rId26" Type="http://schemas.openxmlformats.org/officeDocument/2006/relationships/customXml" Target="../ink/ink360.xml"/><Relationship Id="rId25" Type="http://schemas.openxmlformats.org/officeDocument/2006/relationships/customXml" Target="../ink/ink359.xml"/><Relationship Id="rId24" Type="http://schemas.openxmlformats.org/officeDocument/2006/relationships/customXml" Target="../ink/ink358.xml"/><Relationship Id="rId23" Type="http://schemas.openxmlformats.org/officeDocument/2006/relationships/customXml" Target="../ink/ink357.xml"/><Relationship Id="rId22" Type="http://schemas.openxmlformats.org/officeDocument/2006/relationships/customXml" Target="../ink/ink356.xml"/><Relationship Id="rId21" Type="http://schemas.openxmlformats.org/officeDocument/2006/relationships/customXml" Target="../ink/ink355.xml"/><Relationship Id="rId20" Type="http://schemas.openxmlformats.org/officeDocument/2006/relationships/customXml" Target="../ink/ink354.xml"/><Relationship Id="rId2" Type="http://schemas.openxmlformats.org/officeDocument/2006/relationships/customXml" Target="../ink/ink336.xml"/><Relationship Id="rId19" Type="http://schemas.openxmlformats.org/officeDocument/2006/relationships/customXml" Target="../ink/ink353.xml"/><Relationship Id="rId18" Type="http://schemas.openxmlformats.org/officeDocument/2006/relationships/customXml" Target="../ink/ink352.xml"/><Relationship Id="rId17" Type="http://schemas.openxmlformats.org/officeDocument/2006/relationships/customXml" Target="../ink/ink351.xml"/><Relationship Id="rId16" Type="http://schemas.openxmlformats.org/officeDocument/2006/relationships/customXml" Target="../ink/ink350.xml"/><Relationship Id="rId15" Type="http://schemas.openxmlformats.org/officeDocument/2006/relationships/customXml" Target="../ink/ink349.xml"/><Relationship Id="rId14" Type="http://schemas.openxmlformats.org/officeDocument/2006/relationships/customXml" Target="../ink/ink348.xml"/><Relationship Id="rId13" Type="http://schemas.openxmlformats.org/officeDocument/2006/relationships/customXml" Target="../ink/ink347.xml"/><Relationship Id="rId12" Type="http://schemas.openxmlformats.org/officeDocument/2006/relationships/customXml" Target="../ink/ink346.xml"/><Relationship Id="rId11" Type="http://schemas.openxmlformats.org/officeDocument/2006/relationships/customXml" Target="../ink/ink345.xml"/><Relationship Id="rId10" Type="http://schemas.openxmlformats.org/officeDocument/2006/relationships/customXml" Target="../ink/ink344.xml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customXml" Target="../ink/ink379.xml"/><Relationship Id="rId8" Type="http://schemas.openxmlformats.org/officeDocument/2006/relationships/customXml" Target="../ink/ink378.xml"/><Relationship Id="rId7" Type="http://schemas.openxmlformats.org/officeDocument/2006/relationships/customXml" Target="../ink/ink377.xml"/><Relationship Id="rId6" Type="http://schemas.openxmlformats.org/officeDocument/2006/relationships/customXml" Target="../ink/ink376.xml"/><Relationship Id="rId53" Type="http://schemas.openxmlformats.org/officeDocument/2006/relationships/slideLayout" Target="../slideLayouts/slideLayout2.xml"/><Relationship Id="rId52" Type="http://schemas.openxmlformats.org/officeDocument/2006/relationships/customXml" Target="../ink/ink422.xml"/><Relationship Id="rId51" Type="http://schemas.openxmlformats.org/officeDocument/2006/relationships/customXml" Target="../ink/ink421.xml"/><Relationship Id="rId50" Type="http://schemas.openxmlformats.org/officeDocument/2006/relationships/customXml" Target="../ink/ink420.xml"/><Relationship Id="rId5" Type="http://schemas.openxmlformats.org/officeDocument/2006/relationships/customXml" Target="../ink/ink375.xml"/><Relationship Id="rId49" Type="http://schemas.openxmlformats.org/officeDocument/2006/relationships/customXml" Target="../ink/ink419.xml"/><Relationship Id="rId48" Type="http://schemas.openxmlformats.org/officeDocument/2006/relationships/customXml" Target="../ink/ink418.xml"/><Relationship Id="rId47" Type="http://schemas.openxmlformats.org/officeDocument/2006/relationships/customXml" Target="../ink/ink417.xml"/><Relationship Id="rId46" Type="http://schemas.openxmlformats.org/officeDocument/2006/relationships/customXml" Target="../ink/ink416.xml"/><Relationship Id="rId45" Type="http://schemas.openxmlformats.org/officeDocument/2006/relationships/customXml" Target="../ink/ink415.xml"/><Relationship Id="rId44" Type="http://schemas.openxmlformats.org/officeDocument/2006/relationships/customXml" Target="../ink/ink414.xml"/><Relationship Id="rId43" Type="http://schemas.openxmlformats.org/officeDocument/2006/relationships/customXml" Target="../ink/ink413.xml"/><Relationship Id="rId42" Type="http://schemas.openxmlformats.org/officeDocument/2006/relationships/customXml" Target="../ink/ink412.xml"/><Relationship Id="rId41" Type="http://schemas.openxmlformats.org/officeDocument/2006/relationships/customXml" Target="../ink/ink411.xml"/><Relationship Id="rId40" Type="http://schemas.openxmlformats.org/officeDocument/2006/relationships/customXml" Target="../ink/ink410.xml"/><Relationship Id="rId4" Type="http://schemas.openxmlformats.org/officeDocument/2006/relationships/customXml" Target="../ink/ink374.xml"/><Relationship Id="rId39" Type="http://schemas.openxmlformats.org/officeDocument/2006/relationships/customXml" Target="../ink/ink409.xml"/><Relationship Id="rId38" Type="http://schemas.openxmlformats.org/officeDocument/2006/relationships/customXml" Target="../ink/ink408.xml"/><Relationship Id="rId37" Type="http://schemas.openxmlformats.org/officeDocument/2006/relationships/customXml" Target="../ink/ink407.xml"/><Relationship Id="rId36" Type="http://schemas.openxmlformats.org/officeDocument/2006/relationships/customXml" Target="../ink/ink406.xml"/><Relationship Id="rId35" Type="http://schemas.openxmlformats.org/officeDocument/2006/relationships/customXml" Target="../ink/ink405.xml"/><Relationship Id="rId34" Type="http://schemas.openxmlformats.org/officeDocument/2006/relationships/customXml" Target="../ink/ink404.xml"/><Relationship Id="rId33" Type="http://schemas.openxmlformats.org/officeDocument/2006/relationships/customXml" Target="../ink/ink403.xml"/><Relationship Id="rId32" Type="http://schemas.openxmlformats.org/officeDocument/2006/relationships/customXml" Target="../ink/ink402.xml"/><Relationship Id="rId31" Type="http://schemas.openxmlformats.org/officeDocument/2006/relationships/customXml" Target="../ink/ink401.xml"/><Relationship Id="rId30" Type="http://schemas.openxmlformats.org/officeDocument/2006/relationships/customXml" Target="../ink/ink400.xml"/><Relationship Id="rId3" Type="http://schemas.openxmlformats.org/officeDocument/2006/relationships/customXml" Target="../ink/ink373.xml"/><Relationship Id="rId29" Type="http://schemas.openxmlformats.org/officeDocument/2006/relationships/customXml" Target="../ink/ink399.xml"/><Relationship Id="rId28" Type="http://schemas.openxmlformats.org/officeDocument/2006/relationships/customXml" Target="../ink/ink398.xml"/><Relationship Id="rId27" Type="http://schemas.openxmlformats.org/officeDocument/2006/relationships/customXml" Target="../ink/ink397.xml"/><Relationship Id="rId26" Type="http://schemas.openxmlformats.org/officeDocument/2006/relationships/customXml" Target="../ink/ink396.xml"/><Relationship Id="rId25" Type="http://schemas.openxmlformats.org/officeDocument/2006/relationships/customXml" Target="../ink/ink395.xml"/><Relationship Id="rId24" Type="http://schemas.openxmlformats.org/officeDocument/2006/relationships/customXml" Target="../ink/ink394.xml"/><Relationship Id="rId23" Type="http://schemas.openxmlformats.org/officeDocument/2006/relationships/customXml" Target="../ink/ink393.xml"/><Relationship Id="rId22" Type="http://schemas.openxmlformats.org/officeDocument/2006/relationships/customXml" Target="../ink/ink392.xml"/><Relationship Id="rId21" Type="http://schemas.openxmlformats.org/officeDocument/2006/relationships/customXml" Target="../ink/ink391.xml"/><Relationship Id="rId20" Type="http://schemas.openxmlformats.org/officeDocument/2006/relationships/customXml" Target="../ink/ink390.xml"/><Relationship Id="rId2" Type="http://schemas.openxmlformats.org/officeDocument/2006/relationships/customXml" Target="../ink/ink372.xml"/><Relationship Id="rId19" Type="http://schemas.openxmlformats.org/officeDocument/2006/relationships/customXml" Target="../ink/ink389.xml"/><Relationship Id="rId18" Type="http://schemas.openxmlformats.org/officeDocument/2006/relationships/customXml" Target="../ink/ink388.xml"/><Relationship Id="rId17" Type="http://schemas.openxmlformats.org/officeDocument/2006/relationships/customXml" Target="../ink/ink387.xml"/><Relationship Id="rId16" Type="http://schemas.openxmlformats.org/officeDocument/2006/relationships/customXml" Target="../ink/ink386.xml"/><Relationship Id="rId15" Type="http://schemas.openxmlformats.org/officeDocument/2006/relationships/customXml" Target="../ink/ink385.xml"/><Relationship Id="rId14" Type="http://schemas.openxmlformats.org/officeDocument/2006/relationships/customXml" Target="../ink/ink384.xml"/><Relationship Id="rId13" Type="http://schemas.openxmlformats.org/officeDocument/2006/relationships/customXml" Target="../ink/ink383.xml"/><Relationship Id="rId12" Type="http://schemas.openxmlformats.org/officeDocument/2006/relationships/customXml" Target="../ink/ink382.xml"/><Relationship Id="rId11" Type="http://schemas.openxmlformats.org/officeDocument/2006/relationships/customXml" Target="../ink/ink381.xml"/><Relationship Id="rId10" Type="http://schemas.openxmlformats.org/officeDocument/2006/relationships/customXml" Target="../ink/ink380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customXml" Target="../ink/ink428.xml"/><Relationship Id="rId8" Type="http://schemas.openxmlformats.org/officeDocument/2006/relationships/customXml" Target="../ink/ink427.xml"/><Relationship Id="rId7" Type="http://schemas.openxmlformats.org/officeDocument/2006/relationships/customXml" Target="../ink/ink426.xml"/><Relationship Id="rId6" Type="http://schemas.openxmlformats.org/officeDocument/2006/relationships/customXml" Target="../ink/ink425.xml"/><Relationship Id="rId5" Type="http://schemas.openxmlformats.org/officeDocument/2006/relationships/customXml" Target="../ink/ink424.xml"/><Relationship Id="rId46" Type="http://schemas.openxmlformats.org/officeDocument/2006/relationships/slideLayout" Target="../slideLayouts/slideLayout2.xml"/><Relationship Id="rId45" Type="http://schemas.openxmlformats.org/officeDocument/2006/relationships/customXml" Target="../ink/ink464.xml"/><Relationship Id="rId44" Type="http://schemas.openxmlformats.org/officeDocument/2006/relationships/customXml" Target="../ink/ink463.xml"/><Relationship Id="rId43" Type="http://schemas.openxmlformats.org/officeDocument/2006/relationships/customXml" Target="../ink/ink462.xml"/><Relationship Id="rId42" Type="http://schemas.openxmlformats.org/officeDocument/2006/relationships/customXml" Target="../ink/ink461.xml"/><Relationship Id="rId41" Type="http://schemas.openxmlformats.org/officeDocument/2006/relationships/customXml" Target="../ink/ink460.xml"/><Relationship Id="rId40" Type="http://schemas.openxmlformats.org/officeDocument/2006/relationships/customXml" Target="../ink/ink459.xml"/><Relationship Id="rId4" Type="http://schemas.openxmlformats.org/officeDocument/2006/relationships/customXml" Target="../ink/ink423.xml"/><Relationship Id="rId39" Type="http://schemas.openxmlformats.org/officeDocument/2006/relationships/customXml" Target="../ink/ink458.xml"/><Relationship Id="rId38" Type="http://schemas.openxmlformats.org/officeDocument/2006/relationships/customXml" Target="../ink/ink457.xml"/><Relationship Id="rId37" Type="http://schemas.openxmlformats.org/officeDocument/2006/relationships/customXml" Target="../ink/ink456.xml"/><Relationship Id="rId36" Type="http://schemas.openxmlformats.org/officeDocument/2006/relationships/customXml" Target="../ink/ink455.xml"/><Relationship Id="rId35" Type="http://schemas.openxmlformats.org/officeDocument/2006/relationships/customXml" Target="../ink/ink454.xml"/><Relationship Id="rId34" Type="http://schemas.openxmlformats.org/officeDocument/2006/relationships/customXml" Target="../ink/ink453.xml"/><Relationship Id="rId33" Type="http://schemas.openxmlformats.org/officeDocument/2006/relationships/customXml" Target="../ink/ink452.xml"/><Relationship Id="rId32" Type="http://schemas.openxmlformats.org/officeDocument/2006/relationships/customXml" Target="../ink/ink451.xml"/><Relationship Id="rId31" Type="http://schemas.openxmlformats.org/officeDocument/2006/relationships/customXml" Target="../ink/ink450.xml"/><Relationship Id="rId30" Type="http://schemas.openxmlformats.org/officeDocument/2006/relationships/customXml" Target="../ink/ink449.xml"/><Relationship Id="rId3" Type="http://schemas.openxmlformats.org/officeDocument/2006/relationships/image" Target="../media/image37.png"/><Relationship Id="rId29" Type="http://schemas.openxmlformats.org/officeDocument/2006/relationships/customXml" Target="../ink/ink448.xml"/><Relationship Id="rId28" Type="http://schemas.openxmlformats.org/officeDocument/2006/relationships/customXml" Target="../ink/ink447.xml"/><Relationship Id="rId27" Type="http://schemas.openxmlformats.org/officeDocument/2006/relationships/customXml" Target="../ink/ink446.xml"/><Relationship Id="rId26" Type="http://schemas.openxmlformats.org/officeDocument/2006/relationships/customXml" Target="../ink/ink445.xml"/><Relationship Id="rId25" Type="http://schemas.openxmlformats.org/officeDocument/2006/relationships/customXml" Target="../ink/ink444.xml"/><Relationship Id="rId24" Type="http://schemas.openxmlformats.org/officeDocument/2006/relationships/customXml" Target="../ink/ink443.xml"/><Relationship Id="rId23" Type="http://schemas.openxmlformats.org/officeDocument/2006/relationships/customXml" Target="../ink/ink442.xml"/><Relationship Id="rId22" Type="http://schemas.openxmlformats.org/officeDocument/2006/relationships/customXml" Target="../ink/ink441.xml"/><Relationship Id="rId21" Type="http://schemas.openxmlformats.org/officeDocument/2006/relationships/customXml" Target="../ink/ink440.xml"/><Relationship Id="rId20" Type="http://schemas.openxmlformats.org/officeDocument/2006/relationships/customXml" Target="../ink/ink439.xml"/><Relationship Id="rId2" Type="http://schemas.openxmlformats.org/officeDocument/2006/relationships/image" Target="../media/image36.png"/><Relationship Id="rId19" Type="http://schemas.openxmlformats.org/officeDocument/2006/relationships/customXml" Target="../ink/ink438.xml"/><Relationship Id="rId18" Type="http://schemas.openxmlformats.org/officeDocument/2006/relationships/customXml" Target="../ink/ink437.xml"/><Relationship Id="rId17" Type="http://schemas.openxmlformats.org/officeDocument/2006/relationships/customXml" Target="../ink/ink436.xml"/><Relationship Id="rId16" Type="http://schemas.openxmlformats.org/officeDocument/2006/relationships/customXml" Target="../ink/ink435.xml"/><Relationship Id="rId15" Type="http://schemas.openxmlformats.org/officeDocument/2006/relationships/customXml" Target="../ink/ink434.xml"/><Relationship Id="rId14" Type="http://schemas.openxmlformats.org/officeDocument/2006/relationships/customXml" Target="../ink/ink433.xml"/><Relationship Id="rId13" Type="http://schemas.openxmlformats.org/officeDocument/2006/relationships/customXml" Target="../ink/ink432.xml"/><Relationship Id="rId12" Type="http://schemas.openxmlformats.org/officeDocument/2006/relationships/customXml" Target="../ink/ink431.xml"/><Relationship Id="rId11" Type="http://schemas.openxmlformats.org/officeDocument/2006/relationships/customXml" Target="../ink/ink430.xml"/><Relationship Id="rId10" Type="http://schemas.openxmlformats.org/officeDocument/2006/relationships/customXml" Target="../ink/ink429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customXml" Target="../ink/ink472.xml"/><Relationship Id="rId8" Type="http://schemas.openxmlformats.org/officeDocument/2006/relationships/customXml" Target="../ink/ink471.xml"/><Relationship Id="rId7" Type="http://schemas.openxmlformats.org/officeDocument/2006/relationships/customXml" Target="../ink/ink470.xml"/><Relationship Id="rId6" Type="http://schemas.openxmlformats.org/officeDocument/2006/relationships/customXml" Target="../ink/ink469.xml"/><Relationship Id="rId5" Type="http://schemas.openxmlformats.org/officeDocument/2006/relationships/customXml" Target="../ink/ink468.xml"/><Relationship Id="rId4" Type="http://schemas.openxmlformats.org/officeDocument/2006/relationships/customXml" Target="../ink/ink467.xml"/><Relationship Id="rId3" Type="http://schemas.openxmlformats.org/officeDocument/2006/relationships/customXml" Target="../ink/ink466.xml"/><Relationship Id="rId2" Type="http://schemas.openxmlformats.org/officeDocument/2006/relationships/customXml" Target="../ink/ink465.xml"/><Relationship Id="rId12" Type="http://schemas.openxmlformats.org/officeDocument/2006/relationships/slideLayout" Target="../slideLayouts/slideLayout2.xml"/><Relationship Id="rId11" Type="http://schemas.openxmlformats.org/officeDocument/2006/relationships/customXml" Target="../ink/ink474.xml"/><Relationship Id="rId10" Type="http://schemas.openxmlformats.org/officeDocument/2006/relationships/customXml" Target="../ink/ink473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customXml" Target="../ink/ink9.xml"/><Relationship Id="rId8" Type="http://schemas.openxmlformats.org/officeDocument/2006/relationships/customXml" Target="../ink/ink8.xml"/><Relationship Id="rId7" Type="http://schemas.openxmlformats.org/officeDocument/2006/relationships/customXml" Target="../ink/ink7.xml"/><Relationship Id="rId6" Type="http://schemas.openxmlformats.org/officeDocument/2006/relationships/customXml" Target="../ink/ink6.xml"/><Relationship Id="rId5" Type="http://schemas.openxmlformats.org/officeDocument/2006/relationships/customXml" Target="../ink/ink5.xml"/><Relationship Id="rId4" Type="http://schemas.openxmlformats.org/officeDocument/2006/relationships/customXml" Target="../ink/ink4.xml"/><Relationship Id="rId3" Type="http://schemas.openxmlformats.org/officeDocument/2006/relationships/customXml" Target="../ink/ink3.xml"/><Relationship Id="rId2" Type="http://schemas.openxmlformats.org/officeDocument/2006/relationships/customXml" Target="../ink/ink2.xml"/><Relationship Id="rId16" Type="http://schemas.openxmlformats.org/officeDocument/2006/relationships/slideLayout" Target="../slideLayouts/slideLayout2.xml"/><Relationship Id="rId15" Type="http://schemas.openxmlformats.org/officeDocument/2006/relationships/customXml" Target="../ink/ink15.xml"/><Relationship Id="rId14" Type="http://schemas.openxmlformats.org/officeDocument/2006/relationships/customXml" Target="../ink/ink14.xml"/><Relationship Id="rId13" Type="http://schemas.openxmlformats.org/officeDocument/2006/relationships/customXml" Target="../ink/ink13.xml"/><Relationship Id="rId12" Type="http://schemas.openxmlformats.org/officeDocument/2006/relationships/customXml" Target="../ink/ink12.xml"/><Relationship Id="rId11" Type="http://schemas.openxmlformats.org/officeDocument/2006/relationships/customXml" Target="../ink/ink11.xml"/><Relationship Id="rId10" Type="http://schemas.openxmlformats.org/officeDocument/2006/relationships/customXml" Target="../ink/ink10.xml"/><Relationship Id="rId1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customXml" Target="../ink/ink483.xml"/><Relationship Id="rId8" Type="http://schemas.openxmlformats.org/officeDocument/2006/relationships/customXml" Target="../ink/ink482.xml"/><Relationship Id="rId7" Type="http://schemas.openxmlformats.org/officeDocument/2006/relationships/customXml" Target="../ink/ink481.xml"/><Relationship Id="rId6" Type="http://schemas.openxmlformats.org/officeDocument/2006/relationships/customXml" Target="../ink/ink480.xml"/><Relationship Id="rId5" Type="http://schemas.openxmlformats.org/officeDocument/2006/relationships/customXml" Target="../ink/ink479.xml"/><Relationship Id="rId4" Type="http://schemas.openxmlformats.org/officeDocument/2006/relationships/customXml" Target="../ink/ink478.xml"/><Relationship Id="rId3" Type="http://schemas.openxmlformats.org/officeDocument/2006/relationships/customXml" Target="../ink/ink477.xml"/><Relationship Id="rId25" Type="http://schemas.openxmlformats.org/officeDocument/2006/relationships/slideLayout" Target="../slideLayouts/slideLayout2.xml"/><Relationship Id="rId24" Type="http://schemas.openxmlformats.org/officeDocument/2006/relationships/customXml" Target="../ink/ink498.xml"/><Relationship Id="rId23" Type="http://schemas.openxmlformats.org/officeDocument/2006/relationships/customXml" Target="../ink/ink497.xml"/><Relationship Id="rId22" Type="http://schemas.openxmlformats.org/officeDocument/2006/relationships/customXml" Target="../ink/ink496.xml"/><Relationship Id="rId21" Type="http://schemas.openxmlformats.org/officeDocument/2006/relationships/customXml" Target="../ink/ink495.xml"/><Relationship Id="rId20" Type="http://schemas.openxmlformats.org/officeDocument/2006/relationships/customXml" Target="../ink/ink494.xml"/><Relationship Id="rId2" Type="http://schemas.openxmlformats.org/officeDocument/2006/relationships/customXml" Target="../ink/ink476.xml"/><Relationship Id="rId19" Type="http://schemas.openxmlformats.org/officeDocument/2006/relationships/customXml" Target="../ink/ink493.xml"/><Relationship Id="rId18" Type="http://schemas.openxmlformats.org/officeDocument/2006/relationships/customXml" Target="../ink/ink492.xml"/><Relationship Id="rId17" Type="http://schemas.openxmlformats.org/officeDocument/2006/relationships/customXml" Target="../ink/ink491.xml"/><Relationship Id="rId16" Type="http://schemas.openxmlformats.org/officeDocument/2006/relationships/customXml" Target="../ink/ink490.xml"/><Relationship Id="rId15" Type="http://schemas.openxmlformats.org/officeDocument/2006/relationships/customXml" Target="../ink/ink489.xml"/><Relationship Id="rId14" Type="http://schemas.openxmlformats.org/officeDocument/2006/relationships/customXml" Target="../ink/ink488.xml"/><Relationship Id="rId13" Type="http://schemas.openxmlformats.org/officeDocument/2006/relationships/customXml" Target="../ink/ink487.xml"/><Relationship Id="rId12" Type="http://schemas.openxmlformats.org/officeDocument/2006/relationships/customXml" Target="../ink/ink486.xml"/><Relationship Id="rId11" Type="http://schemas.openxmlformats.org/officeDocument/2006/relationships/customXml" Target="../ink/ink485.xml"/><Relationship Id="rId10" Type="http://schemas.openxmlformats.org/officeDocument/2006/relationships/customXml" Target="../ink/ink484.xml"/><Relationship Id="rId1" Type="http://schemas.openxmlformats.org/officeDocument/2006/relationships/customXml" Target="../ink/ink47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customXml" Target="../ink/ink507.xml"/><Relationship Id="rId8" Type="http://schemas.openxmlformats.org/officeDocument/2006/relationships/customXml" Target="../ink/ink506.xml"/><Relationship Id="rId7" Type="http://schemas.openxmlformats.org/officeDocument/2006/relationships/customXml" Target="../ink/ink505.xml"/><Relationship Id="rId62" Type="http://schemas.openxmlformats.org/officeDocument/2006/relationships/slideLayout" Target="../slideLayouts/slideLayout2.xml"/><Relationship Id="rId61" Type="http://schemas.openxmlformats.org/officeDocument/2006/relationships/customXml" Target="../ink/ink559.xml"/><Relationship Id="rId60" Type="http://schemas.openxmlformats.org/officeDocument/2006/relationships/customXml" Target="../ink/ink558.xml"/><Relationship Id="rId6" Type="http://schemas.openxmlformats.org/officeDocument/2006/relationships/customXml" Target="../ink/ink504.xml"/><Relationship Id="rId59" Type="http://schemas.openxmlformats.org/officeDocument/2006/relationships/customXml" Target="../ink/ink557.xml"/><Relationship Id="rId58" Type="http://schemas.openxmlformats.org/officeDocument/2006/relationships/customXml" Target="../ink/ink556.xml"/><Relationship Id="rId57" Type="http://schemas.openxmlformats.org/officeDocument/2006/relationships/customXml" Target="../ink/ink555.xml"/><Relationship Id="rId56" Type="http://schemas.openxmlformats.org/officeDocument/2006/relationships/customXml" Target="../ink/ink554.xml"/><Relationship Id="rId55" Type="http://schemas.openxmlformats.org/officeDocument/2006/relationships/customXml" Target="../ink/ink553.xml"/><Relationship Id="rId54" Type="http://schemas.openxmlformats.org/officeDocument/2006/relationships/customXml" Target="../ink/ink552.xml"/><Relationship Id="rId53" Type="http://schemas.openxmlformats.org/officeDocument/2006/relationships/customXml" Target="../ink/ink551.xml"/><Relationship Id="rId52" Type="http://schemas.openxmlformats.org/officeDocument/2006/relationships/customXml" Target="../ink/ink550.xml"/><Relationship Id="rId51" Type="http://schemas.openxmlformats.org/officeDocument/2006/relationships/customXml" Target="../ink/ink549.xml"/><Relationship Id="rId50" Type="http://schemas.openxmlformats.org/officeDocument/2006/relationships/customXml" Target="../ink/ink548.xml"/><Relationship Id="rId5" Type="http://schemas.openxmlformats.org/officeDocument/2006/relationships/customXml" Target="../ink/ink503.xml"/><Relationship Id="rId49" Type="http://schemas.openxmlformats.org/officeDocument/2006/relationships/customXml" Target="../ink/ink547.xml"/><Relationship Id="rId48" Type="http://schemas.openxmlformats.org/officeDocument/2006/relationships/customXml" Target="../ink/ink546.xml"/><Relationship Id="rId47" Type="http://schemas.openxmlformats.org/officeDocument/2006/relationships/customXml" Target="../ink/ink545.xml"/><Relationship Id="rId46" Type="http://schemas.openxmlformats.org/officeDocument/2006/relationships/customXml" Target="../ink/ink544.xml"/><Relationship Id="rId45" Type="http://schemas.openxmlformats.org/officeDocument/2006/relationships/customXml" Target="../ink/ink543.xml"/><Relationship Id="rId44" Type="http://schemas.openxmlformats.org/officeDocument/2006/relationships/customXml" Target="../ink/ink542.xml"/><Relationship Id="rId43" Type="http://schemas.openxmlformats.org/officeDocument/2006/relationships/customXml" Target="../ink/ink541.xml"/><Relationship Id="rId42" Type="http://schemas.openxmlformats.org/officeDocument/2006/relationships/customXml" Target="../ink/ink540.xml"/><Relationship Id="rId41" Type="http://schemas.openxmlformats.org/officeDocument/2006/relationships/customXml" Target="../ink/ink539.xml"/><Relationship Id="rId40" Type="http://schemas.openxmlformats.org/officeDocument/2006/relationships/customXml" Target="../ink/ink538.xml"/><Relationship Id="rId4" Type="http://schemas.openxmlformats.org/officeDocument/2006/relationships/customXml" Target="../ink/ink502.xml"/><Relationship Id="rId39" Type="http://schemas.openxmlformats.org/officeDocument/2006/relationships/customXml" Target="../ink/ink537.xml"/><Relationship Id="rId38" Type="http://schemas.openxmlformats.org/officeDocument/2006/relationships/customXml" Target="../ink/ink536.xml"/><Relationship Id="rId37" Type="http://schemas.openxmlformats.org/officeDocument/2006/relationships/customXml" Target="../ink/ink535.xml"/><Relationship Id="rId36" Type="http://schemas.openxmlformats.org/officeDocument/2006/relationships/customXml" Target="../ink/ink534.xml"/><Relationship Id="rId35" Type="http://schemas.openxmlformats.org/officeDocument/2006/relationships/customXml" Target="../ink/ink533.xml"/><Relationship Id="rId34" Type="http://schemas.openxmlformats.org/officeDocument/2006/relationships/customXml" Target="../ink/ink532.xml"/><Relationship Id="rId33" Type="http://schemas.openxmlformats.org/officeDocument/2006/relationships/customXml" Target="../ink/ink531.xml"/><Relationship Id="rId32" Type="http://schemas.openxmlformats.org/officeDocument/2006/relationships/customXml" Target="../ink/ink530.xml"/><Relationship Id="rId31" Type="http://schemas.openxmlformats.org/officeDocument/2006/relationships/customXml" Target="../ink/ink529.xml"/><Relationship Id="rId30" Type="http://schemas.openxmlformats.org/officeDocument/2006/relationships/customXml" Target="../ink/ink528.xml"/><Relationship Id="rId3" Type="http://schemas.openxmlformats.org/officeDocument/2006/relationships/customXml" Target="../ink/ink501.xml"/><Relationship Id="rId29" Type="http://schemas.openxmlformats.org/officeDocument/2006/relationships/customXml" Target="../ink/ink527.xml"/><Relationship Id="rId28" Type="http://schemas.openxmlformats.org/officeDocument/2006/relationships/customXml" Target="../ink/ink526.xml"/><Relationship Id="rId27" Type="http://schemas.openxmlformats.org/officeDocument/2006/relationships/customXml" Target="../ink/ink525.xml"/><Relationship Id="rId26" Type="http://schemas.openxmlformats.org/officeDocument/2006/relationships/customXml" Target="../ink/ink524.xml"/><Relationship Id="rId25" Type="http://schemas.openxmlformats.org/officeDocument/2006/relationships/customXml" Target="../ink/ink523.xml"/><Relationship Id="rId24" Type="http://schemas.openxmlformats.org/officeDocument/2006/relationships/customXml" Target="../ink/ink522.xml"/><Relationship Id="rId23" Type="http://schemas.openxmlformats.org/officeDocument/2006/relationships/customXml" Target="../ink/ink521.xml"/><Relationship Id="rId22" Type="http://schemas.openxmlformats.org/officeDocument/2006/relationships/customXml" Target="../ink/ink520.xml"/><Relationship Id="rId21" Type="http://schemas.openxmlformats.org/officeDocument/2006/relationships/customXml" Target="../ink/ink519.xml"/><Relationship Id="rId20" Type="http://schemas.openxmlformats.org/officeDocument/2006/relationships/customXml" Target="../ink/ink518.xml"/><Relationship Id="rId2" Type="http://schemas.openxmlformats.org/officeDocument/2006/relationships/customXml" Target="../ink/ink500.xml"/><Relationship Id="rId19" Type="http://schemas.openxmlformats.org/officeDocument/2006/relationships/customXml" Target="../ink/ink517.xml"/><Relationship Id="rId18" Type="http://schemas.openxmlformats.org/officeDocument/2006/relationships/customXml" Target="../ink/ink516.xml"/><Relationship Id="rId17" Type="http://schemas.openxmlformats.org/officeDocument/2006/relationships/customXml" Target="../ink/ink515.xml"/><Relationship Id="rId16" Type="http://schemas.openxmlformats.org/officeDocument/2006/relationships/customXml" Target="../ink/ink514.xml"/><Relationship Id="rId15" Type="http://schemas.openxmlformats.org/officeDocument/2006/relationships/customXml" Target="../ink/ink513.xml"/><Relationship Id="rId14" Type="http://schemas.openxmlformats.org/officeDocument/2006/relationships/customXml" Target="../ink/ink512.xml"/><Relationship Id="rId13" Type="http://schemas.openxmlformats.org/officeDocument/2006/relationships/customXml" Target="../ink/ink511.xml"/><Relationship Id="rId12" Type="http://schemas.openxmlformats.org/officeDocument/2006/relationships/customXml" Target="../ink/ink510.xml"/><Relationship Id="rId11" Type="http://schemas.openxmlformats.org/officeDocument/2006/relationships/customXml" Target="../ink/ink509.xml"/><Relationship Id="rId10" Type="http://schemas.openxmlformats.org/officeDocument/2006/relationships/customXml" Target="../ink/ink508.xml"/><Relationship Id="rId1" Type="http://schemas.openxmlformats.org/officeDocument/2006/relationships/customXml" Target="../ink/ink49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customXml" Target="../ink/ink568.xml"/><Relationship Id="rId8" Type="http://schemas.openxmlformats.org/officeDocument/2006/relationships/customXml" Target="../ink/ink567.xml"/><Relationship Id="rId7" Type="http://schemas.openxmlformats.org/officeDocument/2006/relationships/customXml" Target="../ink/ink566.xml"/><Relationship Id="rId6" Type="http://schemas.openxmlformats.org/officeDocument/2006/relationships/customXml" Target="../ink/ink565.xml"/><Relationship Id="rId5" Type="http://schemas.openxmlformats.org/officeDocument/2006/relationships/customXml" Target="../ink/ink564.xml"/><Relationship Id="rId4" Type="http://schemas.openxmlformats.org/officeDocument/2006/relationships/customXml" Target="../ink/ink563.xml"/><Relationship Id="rId3" Type="http://schemas.openxmlformats.org/officeDocument/2006/relationships/customXml" Target="../ink/ink562.xml"/><Relationship Id="rId2" Type="http://schemas.openxmlformats.org/officeDocument/2006/relationships/customXml" Target="../ink/ink561.xml"/><Relationship Id="rId11" Type="http://schemas.openxmlformats.org/officeDocument/2006/relationships/slideLayout" Target="../slideLayouts/slideLayout2.xml"/><Relationship Id="rId10" Type="http://schemas.openxmlformats.org/officeDocument/2006/relationships/customXml" Target="../ink/ink569.xml"/><Relationship Id="rId1" Type="http://schemas.openxmlformats.org/officeDocument/2006/relationships/customXml" Target="../ink/ink56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68.xml"/><Relationship Id="rId98" Type="http://schemas.openxmlformats.org/officeDocument/2006/relationships/customXml" Target="../ink/ink667.xml"/><Relationship Id="rId97" Type="http://schemas.openxmlformats.org/officeDocument/2006/relationships/customXml" Target="../ink/ink666.xml"/><Relationship Id="rId96" Type="http://schemas.openxmlformats.org/officeDocument/2006/relationships/customXml" Target="../ink/ink665.xml"/><Relationship Id="rId95" Type="http://schemas.openxmlformats.org/officeDocument/2006/relationships/customXml" Target="../ink/ink664.xml"/><Relationship Id="rId94" Type="http://schemas.openxmlformats.org/officeDocument/2006/relationships/customXml" Target="../ink/ink663.xml"/><Relationship Id="rId93" Type="http://schemas.openxmlformats.org/officeDocument/2006/relationships/customXml" Target="../ink/ink662.xml"/><Relationship Id="rId92" Type="http://schemas.openxmlformats.org/officeDocument/2006/relationships/customXml" Target="../ink/ink661.xml"/><Relationship Id="rId91" Type="http://schemas.openxmlformats.org/officeDocument/2006/relationships/customXml" Target="../ink/ink660.xml"/><Relationship Id="rId90" Type="http://schemas.openxmlformats.org/officeDocument/2006/relationships/customXml" Target="../ink/ink659.xml"/><Relationship Id="rId9" Type="http://schemas.openxmlformats.org/officeDocument/2006/relationships/customXml" Target="../ink/ink578.xml"/><Relationship Id="rId89" Type="http://schemas.openxmlformats.org/officeDocument/2006/relationships/customXml" Target="../ink/ink658.xml"/><Relationship Id="rId88" Type="http://schemas.openxmlformats.org/officeDocument/2006/relationships/customXml" Target="../ink/ink657.xml"/><Relationship Id="rId87" Type="http://schemas.openxmlformats.org/officeDocument/2006/relationships/customXml" Target="../ink/ink656.xml"/><Relationship Id="rId86" Type="http://schemas.openxmlformats.org/officeDocument/2006/relationships/customXml" Target="../ink/ink655.xml"/><Relationship Id="rId85" Type="http://schemas.openxmlformats.org/officeDocument/2006/relationships/customXml" Target="../ink/ink654.xml"/><Relationship Id="rId84" Type="http://schemas.openxmlformats.org/officeDocument/2006/relationships/customXml" Target="../ink/ink653.xml"/><Relationship Id="rId83" Type="http://schemas.openxmlformats.org/officeDocument/2006/relationships/customXml" Target="../ink/ink652.xml"/><Relationship Id="rId82" Type="http://schemas.openxmlformats.org/officeDocument/2006/relationships/customXml" Target="../ink/ink651.xml"/><Relationship Id="rId81" Type="http://schemas.openxmlformats.org/officeDocument/2006/relationships/customXml" Target="../ink/ink650.xml"/><Relationship Id="rId80" Type="http://schemas.openxmlformats.org/officeDocument/2006/relationships/customXml" Target="../ink/ink649.xml"/><Relationship Id="rId8" Type="http://schemas.openxmlformats.org/officeDocument/2006/relationships/customXml" Target="../ink/ink577.xml"/><Relationship Id="rId79" Type="http://schemas.openxmlformats.org/officeDocument/2006/relationships/customXml" Target="../ink/ink648.xml"/><Relationship Id="rId78" Type="http://schemas.openxmlformats.org/officeDocument/2006/relationships/customXml" Target="../ink/ink647.xml"/><Relationship Id="rId77" Type="http://schemas.openxmlformats.org/officeDocument/2006/relationships/customXml" Target="../ink/ink646.xml"/><Relationship Id="rId76" Type="http://schemas.openxmlformats.org/officeDocument/2006/relationships/customXml" Target="../ink/ink645.xml"/><Relationship Id="rId75" Type="http://schemas.openxmlformats.org/officeDocument/2006/relationships/customXml" Target="../ink/ink644.xml"/><Relationship Id="rId74" Type="http://schemas.openxmlformats.org/officeDocument/2006/relationships/customXml" Target="../ink/ink643.xml"/><Relationship Id="rId73" Type="http://schemas.openxmlformats.org/officeDocument/2006/relationships/customXml" Target="../ink/ink642.xml"/><Relationship Id="rId72" Type="http://schemas.openxmlformats.org/officeDocument/2006/relationships/customXml" Target="../ink/ink641.xml"/><Relationship Id="rId71" Type="http://schemas.openxmlformats.org/officeDocument/2006/relationships/customXml" Target="../ink/ink640.xml"/><Relationship Id="rId70" Type="http://schemas.openxmlformats.org/officeDocument/2006/relationships/customXml" Target="../ink/ink639.xml"/><Relationship Id="rId7" Type="http://schemas.openxmlformats.org/officeDocument/2006/relationships/customXml" Target="../ink/ink576.xml"/><Relationship Id="rId69" Type="http://schemas.openxmlformats.org/officeDocument/2006/relationships/customXml" Target="../ink/ink638.xml"/><Relationship Id="rId68" Type="http://schemas.openxmlformats.org/officeDocument/2006/relationships/customXml" Target="../ink/ink637.xml"/><Relationship Id="rId67" Type="http://schemas.openxmlformats.org/officeDocument/2006/relationships/customXml" Target="../ink/ink636.xml"/><Relationship Id="rId66" Type="http://schemas.openxmlformats.org/officeDocument/2006/relationships/customXml" Target="../ink/ink635.xml"/><Relationship Id="rId65" Type="http://schemas.openxmlformats.org/officeDocument/2006/relationships/customXml" Target="../ink/ink634.xml"/><Relationship Id="rId64" Type="http://schemas.openxmlformats.org/officeDocument/2006/relationships/customXml" Target="../ink/ink633.xml"/><Relationship Id="rId63" Type="http://schemas.openxmlformats.org/officeDocument/2006/relationships/customXml" Target="../ink/ink632.xml"/><Relationship Id="rId62" Type="http://schemas.openxmlformats.org/officeDocument/2006/relationships/customXml" Target="../ink/ink631.xml"/><Relationship Id="rId61" Type="http://schemas.openxmlformats.org/officeDocument/2006/relationships/customXml" Target="../ink/ink630.xml"/><Relationship Id="rId60" Type="http://schemas.openxmlformats.org/officeDocument/2006/relationships/customXml" Target="../ink/ink629.xml"/><Relationship Id="rId6" Type="http://schemas.openxmlformats.org/officeDocument/2006/relationships/customXml" Target="../ink/ink575.xml"/><Relationship Id="rId59" Type="http://schemas.openxmlformats.org/officeDocument/2006/relationships/customXml" Target="../ink/ink628.xml"/><Relationship Id="rId58" Type="http://schemas.openxmlformats.org/officeDocument/2006/relationships/customXml" Target="../ink/ink627.xml"/><Relationship Id="rId57" Type="http://schemas.openxmlformats.org/officeDocument/2006/relationships/customXml" Target="../ink/ink626.xml"/><Relationship Id="rId56" Type="http://schemas.openxmlformats.org/officeDocument/2006/relationships/customXml" Target="../ink/ink625.xml"/><Relationship Id="rId55" Type="http://schemas.openxmlformats.org/officeDocument/2006/relationships/customXml" Target="../ink/ink624.xml"/><Relationship Id="rId54" Type="http://schemas.openxmlformats.org/officeDocument/2006/relationships/customXml" Target="../ink/ink623.xml"/><Relationship Id="rId53" Type="http://schemas.openxmlformats.org/officeDocument/2006/relationships/customXml" Target="../ink/ink622.xml"/><Relationship Id="rId52" Type="http://schemas.openxmlformats.org/officeDocument/2006/relationships/customXml" Target="../ink/ink621.xml"/><Relationship Id="rId51" Type="http://schemas.openxmlformats.org/officeDocument/2006/relationships/customXml" Target="../ink/ink620.xml"/><Relationship Id="rId50" Type="http://schemas.openxmlformats.org/officeDocument/2006/relationships/customXml" Target="../ink/ink619.xml"/><Relationship Id="rId5" Type="http://schemas.openxmlformats.org/officeDocument/2006/relationships/customXml" Target="../ink/ink574.xml"/><Relationship Id="rId49" Type="http://schemas.openxmlformats.org/officeDocument/2006/relationships/customXml" Target="../ink/ink618.xml"/><Relationship Id="rId48" Type="http://schemas.openxmlformats.org/officeDocument/2006/relationships/customXml" Target="../ink/ink617.xml"/><Relationship Id="rId47" Type="http://schemas.openxmlformats.org/officeDocument/2006/relationships/customXml" Target="../ink/ink616.xml"/><Relationship Id="rId46" Type="http://schemas.openxmlformats.org/officeDocument/2006/relationships/customXml" Target="../ink/ink615.xml"/><Relationship Id="rId45" Type="http://schemas.openxmlformats.org/officeDocument/2006/relationships/customXml" Target="../ink/ink614.xml"/><Relationship Id="rId44" Type="http://schemas.openxmlformats.org/officeDocument/2006/relationships/customXml" Target="../ink/ink613.xml"/><Relationship Id="rId43" Type="http://schemas.openxmlformats.org/officeDocument/2006/relationships/customXml" Target="../ink/ink612.xml"/><Relationship Id="rId42" Type="http://schemas.openxmlformats.org/officeDocument/2006/relationships/customXml" Target="../ink/ink611.xml"/><Relationship Id="rId41" Type="http://schemas.openxmlformats.org/officeDocument/2006/relationships/customXml" Target="../ink/ink610.xml"/><Relationship Id="rId40" Type="http://schemas.openxmlformats.org/officeDocument/2006/relationships/customXml" Target="../ink/ink609.xml"/><Relationship Id="rId4" Type="http://schemas.openxmlformats.org/officeDocument/2006/relationships/customXml" Target="../ink/ink573.xml"/><Relationship Id="rId39" Type="http://schemas.openxmlformats.org/officeDocument/2006/relationships/customXml" Target="../ink/ink608.xml"/><Relationship Id="rId38" Type="http://schemas.openxmlformats.org/officeDocument/2006/relationships/customXml" Target="../ink/ink607.xml"/><Relationship Id="rId37" Type="http://schemas.openxmlformats.org/officeDocument/2006/relationships/customXml" Target="../ink/ink606.xml"/><Relationship Id="rId36" Type="http://schemas.openxmlformats.org/officeDocument/2006/relationships/customXml" Target="../ink/ink605.xml"/><Relationship Id="rId35" Type="http://schemas.openxmlformats.org/officeDocument/2006/relationships/customXml" Target="../ink/ink604.xml"/><Relationship Id="rId34" Type="http://schemas.openxmlformats.org/officeDocument/2006/relationships/customXml" Target="../ink/ink603.xml"/><Relationship Id="rId33" Type="http://schemas.openxmlformats.org/officeDocument/2006/relationships/customXml" Target="../ink/ink602.xml"/><Relationship Id="rId32" Type="http://schemas.openxmlformats.org/officeDocument/2006/relationships/customXml" Target="../ink/ink601.xml"/><Relationship Id="rId31" Type="http://schemas.openxmlformats.org/officeDocument/2006/relationships/customXml" Target="../ink/ink600.xml"/><Relationship Id="rId30" Type="http://schemas.openxmlformats.org/officeDocument/2006/relationships/customXml" Target="../ink/ink599.xml"/><Relationship Id="rId3" Type="http://schemas.openxmlformats.org/officeDocument/2006/relationships/customXml" Target="../ink/ink572.xml"/><Relationship Id="rId29" Type="http://schemas.openxmlformats.org/officeDocument/2006/relationships/customXml" Target="../ink/ink598.xml"/><Relationship Id="rId28" Type="http://schemas.openxmlformats.org/officeDocument/2006/relationships/customXml" Target="../ink/ink597.xml"/><Relationship Id="rId27" Type="http://schemas.openxmlformats.org/officeDocument/2006/relationships/customXml" Target="../ink/ink596.xml"/><Relationship Id="rId26" Type="http://schemas.openxmlformats.org/officeDocument/2006/relationships/customXml" Target="../ink/ink595.xml"/><Relationship Id="rId25" Type="http://schemas.openxmlformats.org/officeDocument/2006/relationships/customXml" Target="../ink/ink594.xml"/><Relationship Id="rId24" Type="http://schemas.openxmlformats.org/officeDocument/2006/relationships/customXml" Target="../ink/ink593.xml"/><Relationship Id="rId23" Type="http://schemas.openxmlformats.org/officeDocument/2006/relationships/customXml" Target="../ink/ink592.xml"/><Relationship Id="rId22" Type="http://schemas.openxmlformats.org/officeDocument/2006/relationships/customXml" Target="../ink/ink591.xml"/><Relationship Id="rId21" Type="http://schemas.openxmlformats.org/officeDocument/2006/relationships/customXml" Target="../ink/ink590.xml"/><Relationship Id="rId20" Type="http://schemas.openxmlformats.org/officeDocument/2006/relationships/customXml" Target="../ink/ink589.xml"/><Relationship Id="rId2" Type="http://schemas.openxmlformats.org/officeDocument/2006/relationships/customXml" Target="../ink/ink571.xml"/><Relationship Id="rId19" Type="http://schemas.openxmlformats.org/officeDocument/2006/relationships/customXml" Target="../ink/ink588.xml"/><Relationship Id="rId18" Type="http://schemas.openxmlformats.org/officeDocument/2006/relationships/customXml" Target="../ink/ink587.xml"/><Relationship Id="rId17" Type="http://schemas.openxmlformats.org/officeDocument/2006/relationships/customXml" Target="../ink/ink586.xml"/><Relationship Id="rId16" Type="http://schemas.openxmlformats.org/officeDocument/2006/relationships/customXml" Target="../ink/ink585.xml"/><Relationship Id="rId15" Type="http://schemas.openxmlformats.org/officeDocument/2006/relationships/customXml" Target="../ink/ink584.xml"/><Relationship Id="rId14" Type="http://schemas.openxmlformats.org/officeDocument/2006/relationships/customXml" Target="../ink/ink583.xml"/><Relationship Id="rId13" Type="http://schemas.openxmlformats.org/officeDocument/2006/relationships/customXml" Target="../ink/ink582.xml"/><Relationship Id="rId12" Type="http://schemas.openxmlformats.org/officeDocument/2006/relationships/customXml" Target="../ink/ink581.xml"/><Relationship Id="rId11" Type="http://schemas.openxmlformats.org/officeDocument/2006/relationships/customXml" Target="../ink/ink580.xml"/><Relationship Id="rId103" Type="http://schemas.openxmlformats.org/officeDocument/2006/relationships/slideLayout" Target="../slideLayouts/slideLayout7.xml"/><Relationship Id="rId102" Type="http://schemas.openxmlformats.org/officeDocument/2006/relationships/customXml" Target="../ink/ink671.xml"/><Relationship Id="rId101" Type="http://schemas.openxmlformats.org/officeDocument/2006/relationships/customXml" Target="../ink/ink670.xml"/><Relationship Id="rId100" Type="http://schemas.openxmlformats.org/officeDocument/2006/relationships/customXml" Target="../ink/ink669.xml"/><Relationship Id="rId10" Type="http://schemas.openxmlformats.org/officeDocument/2006/relationships/customXml" Target="../ink/ink579.xml"/><Relationship Id="rId1" Type="http://schemas.openxmlformats.org/officeDocument/2006/relationships/customXml" Target="../ink/ink57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GI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image" Target="../media/image4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GIF"/><Relationship Id="rId1" Type="http://schemas.openxmlformats.org/officeDocument/2006/relationships/image" Target="../media/image43.GI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customXml" Target="../ink/ink22.xml"/><Relationship Id="rId8" Type="http://schemas.openxmlformats.org/officeDocument/2006/relationships/customXml" Target="../ink/ink21.xml"/><Relationship Id="rId7" Type="http://schemas.openxmlformats.org/officeDocument/2006/relationships/customXml" Target="../ink/ink20.xml"/><Relationship Id="rId6" Type="http://schemas.openxmlformats.org/officeDocument/2006/relationships/customXml" Target="../ink/ink19.xml"/><Relationship Id="rId5" Type="http://schemas.openxmlformats.org/officeDocument/2006/relationships/customXml" Target="../ink/ink18.xml"/><Relationship Id="rId4" Type="http://schemas.openxmlformats.org/officeDocument/2006/relationships/customXml" Target="../ink/ink17.xml"/><Relationship Id="rId38" Type="http://schemas.openxmlformats.org/officeDocument/2006/relationships/slideLayout" Target="../slideLayouts/slideLayout2.xml"/><Relationship Id="rId37" Type="http://schemas.openxmlformats.org/officeDocument/2006/relationships/customXml" Target="../ink/ink50.xml"/><Relationship Id="rId36" Type="http://schemas.openxmlformats.org/officeDocument/2006/relationships/customXml" Target="../ink/ink49.xml"/><Relationship Id="rId35" Type="http://schemas.openxmlformats.org/officeDocument/2006/relationships/customXml" Target="../ink/ink48.xml"/><Relationship Id="rId34" Type="http://schemas.openxmlformats.org/officeDocument/2006/relationships/customXml" Target="../ink/ink47.xml"/><Relationship Id="rId33" Type="http://schemas.openxmlformats.org/officeDocument/2006/relationships/customXml" Target="../ink/ink46.xml"/><Relationship Id="rId32" Type="http://schemas.openxmlformats.org/officeDocument/2006/relationships/customXml" Target="../ink/ink45.xml"/><Relationship Id="rId31" Type="http://schemas.openxmlformats.org/officeDocument/2006/relationships/customXml" Target="../ink/ink44.xml"/><Relationship Id="rId30" Type="http://schemas.openxmlformats.org/officeDocument/2006/relationships/customXml" Target="../ink/ink43.xml"/><Relationship Id="rId3" Type="http://schemas.openxmlformats.org/officeDocument/2006/relationships/customXml" Target="../ink/ink16.xml"/><Relationship Id="rId29" Type="http://schemas.openxmlformats.org/officeDocument/2006/relationships/customXml" Target="../ink/ink42.xml"/><Relationship Id="rId28" Type="http://schemas.openxmlformats.org/officeDocument/2006/relationships/customXml" Target="../ink/ink41.xml"/><Relationship Id="rId27" Type="http://schemas.openxmlformats.org/officeDocument/2006/relationships/customXml" Target="../ink/ink40.xml"/><Relationship Id="rId26" Type="http://schemas.openxmlformats.org/officeDocument/2006/relationships/customXml" Target="../ink/ink39.xml"/><Relationship Id="rId25" Type="http://schemas.openxmlformats.org/officeDocument/2006/relationships/customXml" Target="../ink/ink38.xml"/><Relationship Id="rId24" Type="http://schemas.openxmlformats.org/officeDocument/2006/relationships/customXml" Target="../ink/ink37.xml"/><Relationship Id="rId23" Type="http://schemas.openxmlformats.org/officeDocument/2006/relationships/customXml" Target="../ink/ink36.xml"/><Relationship Id="rId22" Type="http://schemas.openxmlformats.org/officeDocument/2006/relationships/customXml" Target="../ink/ink35.xml"/><Relationship Id="rId21" Type="http://schemas.openxmlformats.org/officeDocument/2006/relationships/customXml" Target="../ink/ink34.xml"/><Relationship Id="rId20" Type="http://schemas.openxmlformats.org/officeDocument/2006/relationships/customXml" Target="../ink/ink33.xml"/><Relationship Id="rId2" Type="http://schemas.openxmlformats.org/officeDocument/2006/relationships/image" Target="../media/image15.GIF"/><Relationship Id="rId19" Type="http://schemas.openxmlformats.org/officeDocument/2006/relationships/customXml" Target="../ink/ink32.xml"/><Relationship Id="rId18" Type="http://schemas.openxmlformats.org/officeDocument/2006/relationships/customXml" Target="../ink/ink31.xml"/><Relationship Id="rId17" Type="http://schemas.openxmlformats.org/officeDocument/2006/relationships/customXml" Target="../ink/ink30.xml"/><Relationship Id="rId16" Type="http://schemas.openxmlformats.org/officeDocument/2006/relationships/customXml" Target="../ink/ink29.xml"/><Relationship Id="rId15" Type="http://schemas.openxmlformats.org/officeDocument/2006/relationships/customXml" Target="../ink/ink28.xml"/><Relationship Id="rId14" Type="http://schemas.openxmlformats.org/officeDocument/2006/relationships/customXml" Target="../ink/ink27.xml"/><Relationship Id="rId13" Type="http://schemas.openxmlformats.org/officeDocument/2006/relationships/customXml" Target="../ink/ink26.xml"/><Relationship Id="rId12" Type="http://schemas.openxmlformats.org/officeDocument/2006/relationships/customXml" Target="../ink/ink25.xml"/><Relationship Id="rId11" Type="http://schemas.openxmlformats.org/officeDocument/2006/relationships/customXml" Target="../ink/ink24.xml"/><Relationship Id="rId10" Type="http://schemas.openxmlformats.org/officeDocument/2006/relationships/customXml" Target="../ink/ink23.xml"/><Relationship Id="rId1" Type="http://schemas.openxmlformats.org/officeDocument/2006/relationships/image" Target="../media/image14.GIF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customXml" Target="../ink/ink678.xml"/><Relationship Id="rId8" Type="http://schemas.openxmlformats.org/officeDocument/2006/relationships/customXml" Target="../ink/ink677.xml"/><Relationship Id="rId7" Type="http://schemas.openxmlformats.org/officeDocument/2006/relationships/customXml" Target="../ink/ink676.xml"/><Relationship Id="rId6" Type="http://schemas.openxmlformats.org/officeDocument/2006/relationships/customXml" Target="../ink/ink675.xml"/><Relationship Id="rId5" Type="http://schemas.openxmlformats.org/officeDocument/2006/relationships/customXml" Target="../ink/ink674.xml"/><Relationship Id="rId4" Type="http://schemas.openxmlformats.org/officeDocument/2006/relationships/customXml" Target="../ink/ink673.xml"/><Relationship Id="rId3" Type="http://schemas.openxmlformats.org/officeDocument/2006/relationships/customXml" Target="../ink/ink672.xml"/><Relationship Id="rId2" Type="http://schemas.openxmlformats.org/officeDocument/2006/relationships/image" Target="../media/image40.GIF"/><Relationship Id="rId13" Type="http://schemas.openxmlformats.org/officeDocument/2006/relationships/slideLayout" Target="../slideLayouts/slideLayout7.xml"/><Relationship Id="rId12" Type="http://schemas.openxmlformats.org/officeDocument/2006/relationships/customXml" Target="../ink/ink681.xml"/><Relationship Id="rId11" Type="http://schemas.openxmlformats.org/officeDocument/2006/relationships/customXml" Target="../ink/ink680.xml"/><Relationship Id="rId10" Type="http://schemas.openxmlformats.org/officeDocument/2006/relationships/customXml" Target="../ink/ink679.xml"/><Relationship Id="rId1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689.xml"/><Relationship Id="rId8" Type="http://schemas.openxmlformats.org/officeDocument/2006/relationships/customXml" Target="../ink/ink688.xml"/><Relationship Id="rId7" Type="http://schemas.openxmlformats.org/officeDocument/2006/relationships/customXml" Target="../ink/ink687.xml"/><Relationship Id="rId6" Type="http://schemas.openxmlformats.org/officeDocument/2006/relationships/customXml" Target="../ink/ink686.xml"/><Relationship Id="rId5" Type="http://schemas.openxmlformats.org/officeDocument/2006/relationships/customXml" Target="../ink/ink685.xml"/><Relationship Id="rId41" Type="http://schemas.openxmlformats.org/officeDocument/2006/relationships/slideLayout" Target="../slideLayouts/slideLayout7.xml"/><Relationship Id="rId40" Type="http://schemas.openxmlformats.org/officeDocument/2006/relationships/customXml" Target="../ink/ink720.xml"/><Relationship Id="rId4" Type="http://schemas.openxmlformats.org/officeDocument/2006/relationships/customXml" Target="../ink/ink684.xml"/><Relationship Id="rId39" Type="http://schemas.openxmlformats.org/officeDocument/2006/relationships/customXml" Target="../ink/ink719.xml"/><Relationship Id="rId38" Type="http://schemas.openxmlformats.org/officeDocument/2006/relationships/customXml" Target="../ink/ink718.xml"/><Relationship Id="rId37" Type="http://schemas.openxmlformats.org/officeDocument/2006/relationships/customXml" Target="../ink/ink717.xml"/><Relationship Id="rId36" Type="http://schemas.openxmlformats.org/officeDocument/2006/relationships/customXml" Target="../ink/ink716.xml"/><Relationship Id="rId35" Type="http://schemas.openxmlformats.org/officeDocument/2006/relationships/customXml" Target="../ink/ink715.xml"/><Relationship Id="rId34" Type="http://schemas.openxmlformats.org/officeDocument/2006/relationships/customXml" Target="../ink/ink714.xml"/><Relationship Id="rId33" Type="http://schemas.openxmlformats.org/officeDocument/2006/relationships/customXml" Target="../ink/ink713.xml"/><Relationship Id="rId32" Type="http://schemas.openxmlformats.org/officeDocument/2006/relationships/customXml" Target="../ink/ink712.xml"/><Relationship Id="rId31" Type="http://schemas.openxmlformats.org/officeDocument/2006/relationships/customXml" Target="../ink/ink711.xml"/><Relationship Id="rId30" Type="http://schemas.openxmlformats.org/officeDocument/2006/relationships/customXml" Target="../ink/ink710.xml"/><Relationship Id="rId3" Type="http://schemas.openxmlformats.org/officeDocument/2006/relationships/customXml" Target="../ink/ink683.xml"/><Relationship Id="rId29" Type="http://schemas.openxmlformats.org/officeDocument/2006/relationships/customXml" Target="../ink/ink709.xml"/><Relationship Id="rId28" Type="http://schemas.openxmlformats.org/officeDocument/2006/relationships/customXml" Target="../ink/ink708.xml"/><Relationship Id="rId27" Type="http://schemas.openxmlformats.org/officeDocument/2006/relationships/customXml" Target="../ink/ink707.xml"/><Relationship Id="rId26" Type="http://schemas.openxmlformats.org/officeDocument/2006/relationships/customXml" Target="../ink/ink706.xml"/><Relationship Id="rId25" Type="http://schemas.openxmlformats.org/officeDocument/2006/relationships/customXml" Target="../ink/ink705.xml"/><Relationship Id="rId24" Type="http://schemas.openxmlformats.org/officeDocument/2006/relationships/customXml" Target="../ink/ink704.xml"/><Relationship Id="rId23" Type="http://schemas.openxmlformats.org/officeDocument/2006/relationships/customXml" Target="../ink/ink703.xml"/><Relationship Id="rId22" Type="http://schemas.openxmlformats.org/officeDocument/2006/relationships/customXml" Target="../ink/ink702.xml"/><Relationship Id="rId21" Type="http://schemas.openxmlformats.org/officeDocument/2006/relationships/customXml" Target="../ink/ink701.xml"/><Relationship Id="rId20" Type="http://schemas.openxmlformats.org/officeDocument/2006/relationships/customXml" Target="../ink/ink700.xml"/><Relationship Id="rId2" Type="http://schemas.openxmlformats.org/officeDocument/2006/relationships/customXml" Target="../ink/ink682.xml"/><Relationship Id="rId19" Type="http://schemas.openxmlformats.org/officeDocument/2006/relationships/customXml" Target="../ink/ink699.xml"/><Relationship Id="rId18" Type="http://schemas.openxmlformats.org/officeDocument/2006/relationships/customXml" Target="../ink/ink698.xml"/><Relationship Id="rId17" Type="http://schemas.openxmlformats.org/officeDocument/2006/relationships/customXml" Target="../ink/ink697.xml"/><Relationship Id="rId16" Type="http://schemas.openxmlformats.org/officeDocument/2006/relationships/customXml" Target="../ink/ink696.xml"/><Relationship Id="rId15" Type="http://schemas.openxmlformats.org/officeDocument/2006/relationships/customXml" Target="../ink/ink695.xml"/><Relationship Id="rId14" Type="http://schemas.openxmlformats.org/officeDocument/2006/relationships/customXml" Target="../ink/ink694.xml"/><Relationship Id="rId13" Type="http://schemas.openxmlformats.org/officeDocument/2006/relationships/customXml" Target="../ink/ink693.xml"/><Relationship Id="rId12" Type="http://schemas.openxmlformats.org/officeDocument/2006/relationships/customXml" Target="../ink/ink692.xml"/><Relationship Id="rId11" Type="http://schemas.openxmlformats.org/officeDocument/2006/relationships/customXml" Target="../ink/ink691.xml"/><Relationship Id="rId10" Type="http://schemas.openxmlformats.org/officeDocument/2006/relationships/customXml" Target="../ink/ink690.xml"/><Relationship Id="rId1" Type="http://schemas.openxmlformats.org/officeDocument/2006/relationships/image" Target="../media/image46.GI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customXml" Target="../ink/ink728.xml"/><Relationship Id="rId8" Type="http://schemas.openxmlformats.org/officeDocument/2006/relationships/customXml" Target="../ink/ink727.xml"/><Relationship Id="rId7" Type="http://schemas.openxmlformats.org/officeDocument/2006/relationships/customXml" Target="../ink/ink726.xml"/><Relationship Id="rId6" Type="http://schemas.openxmlformats.org/officeDocument/2006/relationships/customXml" Target="../ink/ink725.xml"/><Relationship Id="rId5" Type="http://schemas.openxmlformats.org/officeDocument/2006/relationships/customXml" Target="../ink/ink724.xml"/><Relationship Id="rId4" Type="http://schemas.openxmlformats.org/officeDocument/2006/relationships/customXml" Target="../ink/ink723.xml"/><Relationship Id="rId3" Type="http://schemas.openxmlformats.org/officeDocument/2006/relationships/customXml" Target="../ink/ink722.xml"/><Relationship Id="rId28" Type="http://schemas.openxmlformats.org/officeDocument/2006/relationships/slideLayout" Target="../slideLayouts/slideLayout7.xml"/><Relationship Id="rId27" Type="http://schemas.openxmlformats.org/officeDocument/2006/relationships/customXml" Target="../ink/ink746.xml"/><Relationship Id="rId26" Type="http://schemas.openxmlformats.org/officeDocument/2006/relationships/customXml" Target="../ink/ink745.xml"/><Relationship Id="rId25" Type="http://schemas.openxmlformats.org/officeDocument/2006/relationships/customXml" Target="../ink/ink744.xml"/><Relationship Id="rId24" Type="http://schemas.openxmlformats.org/officeDocument/2006/relationships/customXml" Target="../ink/ink743.xml"/><Relationship Id="rId23" Type="http://schemas.openxmlformats.org/officeDocument/2006/relationships/customXml" Target="../ink/ink742.xml"/><Relationship Id="rId22" Type="http://schemas.openxmlformats.org/officeDocument/2006/relationships/customXml" Target="../ink/ink741.xml"/><Relationship Id="rId21" Type="http://schemas.openxmlformats.org/officeDocument/2006/relationships/customXml" Target="../ink/ink740.xml"/><Relationship Id="rId20" Type="http://schemas.openxmlformats.org/officeDocument/2006/relationships/customXml" Target="../ink/ink739.xml"/><Relationship Id="rId2" Type="http://schemas.openxmlformats.org/officeDocument/2006/relationships/customXml" Target="../ink/ink721.xml"/><Relationship Id="rId19" Type="http://schemas.openxmlformats.org/officeDocument/2006/relationships/customXml" Target="../ink/ink738.xml"/><Relationship Id="rId18" Type="http://schemas.openxmlformats.org/officeDocument/2006/relationships/customXml" Target="../ink/ink737.xml"/><Relationship Id="rId17" Type="http://schemas.openxmlformats.org/officeDocument/2006/relationships/customXml" Target="../ink/ink736.xml"/><Relationship Id="rId16" Type="http://schemas.openxmlformats.org/officeDocument/2006/relationships/customXml" Target="../ink/ink735.xml"/><Relationship Id="rId15" Type="http://schemas.openxmlformats.org/officeDocument/2006/relationships/customXml" Target="../ink/ink734.xml"/><Relationship Id="rId14" Type="http://schemas.openxmlformats.org/officeDocument/2006/relationships/customXml" Target="../ink/ink733.xml"/><Relationship Id="rId13" Type="http://schemas.openxmlformats.org/officeDocument/2006/relationships/customXml" Target="../ink/ink732.xml"/><Relationship Id="rId12" Type="http://schemas.openxmlformats.org/officeDocument/2006/relationships/customXml" Target="../ink/ink731.xml"/><Relationship Id="rId11" Type="http://schemas.openxmlformats.org/officeDocument/2006/relationships/customXml" Target="../ink/ink730.xml"/><Relationship Id="rId10" Type="http://schemas.openxmlformats.org/officeDocument/2006/relationships/customXml" Target="../ink/ink729.xml"/><Relationship Id="rId1" Type="http://schemas.openxmlformats.org/officeDocument/2006/relationships/image" Target="../media/image47.GIF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customXml" Target="../ink/ink754.xml"/><Relationship Id="rId8" Type="http://schemas.openxmlformats.org/officeDocument/2006/relationships/customXml" Target="../ink/ink753.xml"/><Relationship Id="rId7" Type="http://schemas.openxmlformats.org/officeDocument/2006/relationships/customXml" Target="../ink/ink752.xml"/><Relationship Id="rId6" Type="http://schemas.openxmlformats.org/officeDocument/2006/relationships/customXml" Target="../ink/ink751.xml"/><Relationship Id="rId5" Type="http://schemas.openxmlformats.org/officeDocument/2006/relationships/customXml" Target="../ink/ink750.xml"/><Relationship Id="rId4" Type="http://schemas.openxmlformats.org/officeDocument/2006/relationships/customXml" Target="../ink/ink749.xml"/><Relationship Id="rId31" Type="http://schemas.openxmlformats.org/officeDocument/2006/relationships/slideLayout" Target="../slideLayouts/slideLayout7.xml"/><Relationship Id="rId30" Type="http://schemas.openxmlformats.org/officeDocument/2006/relationships/customXml" Target="../ink/ink775.xml"/><Relationship Id="rId3" Type="http://schemas.openxmlformats.org/officeDocument/2006/relationships/customXml" Target="../ink/ink748.xml"/><Relationship Id="rId29" Type="http://schemas.openxmlformats.org/officeDocument/2006/relationships/customXml" Target="../ink/ink774.xml"/><Relationship Id="rId28" Type="http://schemas.openxmlformats.org/officeDocument/2006/relationships/customXml" Target="../ink/ink773.xml"/><Relationship Id="rId27" Type="http://schemas.openxmlformats.org/officeDocument/2006/relationships/customXml" Target="../ink/ink772.xml"/><Relationship Id="rId26" Type="http://schemas.openxmlformats.org/officeDocument/2006/relationships/customXml" Target="../ink/ink771.xml"/><Relationship Id="rId25" Type="http://schemas.openxmlformats.org/officeDocument/2006/relationships/customXml" Target="../ink/ink770.xml"/><Relationship Id="rId24" Type="http://schemas.openxmlformats.org/officeDocument/2006/relationships/customXml" Target="../ink/ink769.xml"/><Relationship Id="rId23" Type="http://schemas.openxmlformats.org/officeDocument/2006/relationships/customXml" Target="../ink/ink768.xml"/><Relationship Id="rId22" Type="http://schemas.openxmlformats.org/officeDocument/2006/relationships/customXml" Target="../ink/ink767.xml"/><Relationship Id="rId21" Type="http://schemas.openxmlformats.org/officeDocument/2006/relationships/customXml" Target="../ink/ink766.xml"/><Relationship Id="rId20" Type="http://schemas.openxmlformats.org/officeDocument/2006/relationships/customXml" Target="../ink/ink765.xml"/><Relationship Id="rId2" Type="http://schemas.openxmlformats.org/officeDocument/2006/relationships/customXml" Target="../ink/ink747.xml"/><Relationship Id="rId19" Type="http://schemas.openxmlformats.org/officeDocument/2006/relationships/customXml" Target="../ink/ink764.xml"/><Relationship Id="rId18" Type="http://schemas.openxmlformats.org/officeDocument/2006/relationships/customXml" Target="../ink/ink763.xml"/><Relationship Id="rId17" Type="http://schemas.openxmlformats.org/officeDocument/2006/relationships/customXml" Target="../ink/ink762.xml"/><Relationship Id="rId16" Type="http://schemas.openxmlformats.org/officeDocument/2006/relationships/customXml" Target="../ink/ink761.xml"/><Relationship Id="rId15" Type="http://schemas.openxmlformats.org/officeDocument/2006/relationships/customXml" Target="../ink/ink760.xml"/><Relationship Id="rId14" Type="http://schemas.openxmlformats.org/officeDocument/2006/relationships/customXml" Target="../ink/ink759.xml"/><Relationship Id="rId13" Type="http://schemas.openxmlformats.org/officeDocument/2006/relationships/customXml" Target="../ink/ink758.xml"/><Relationship Id="rId12" Type="http://schemas.openxmlformats.org/officeDocument/2006/relationships/customXml" Target="../ink/ink757.xml"/><Relationship Id="rId11" Type="http://schemas.openxmlformats.org/officeDocument/2006/relationships/customXml" Target="../ink/ink756.xml"/><Relationship Id="rId10" Type="http://schemas.openxmlformats.org/officeDocument/2006/relationships/customXml" Target="../ink/ink755.xml"/><Relationship Id="rId1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customXml" Target="../ink/ink783.xml"/><Relationship Id="rId8" Type="http://schemas.openxmlformats.org/officeDocument/2006/relationships/customXml" Target="../ink/ink782.xml"/><Relationship Id="rId7" Type="http://schemas.openxmlformats.org/officeDocument/2006/relationships/customXml" Target="../ink/ink781.xml"/><Relationship Id="rId6" Type="http://schemas.openxmlformats.org/officeDocument/2006/relationships/customXml" Target="../ink/ink780.xml"/><Relationship Id="rId5" Type="http://schemas.openxmlformats.org/officeDocument/2006/relationships/customXml" Target="../ink/ink779.xml"/><Relationship Id="rId41" Type="http://schemas.openxmlformats.org/officeDocument/2006/relationships/slideLayout" Target="../slideLayouts/slideLayout7.xml"/><Relationship Id="rId40" Type="http://schemas.openxmlformats.org/officeDocument/2006/relationships/customXml" Target="../ink/ink814.xml"/><Relationship Id="rId4" Type="http://schemas.openxmlformats.org/officeDocument/2006/relationships/customXml" Target="../ink/ink778.xml"/><Relationship Id="rId39" Type="http://schemas.openxmlformats.org/officeDocument/2006/relationships/customXml" Target="../ink/ink813.xml"/><Relationship Id="rId38" Type="http://schemas.openxmlformats.org/officeDocument/2006/relationships/customXml" Target="../ink/ink812.xml"/><Relationship Id="rId37" Type="http://schemas.openxmlformats.org/officeDocument/2006/relationships/customXml" Target="../ink/ink811.xml"/><Relationship Id="rId36" Type="http://schemas.openxmlformats.org/officeDocument/2006/relationships/customXml" Target="../ink/ink810.xml"/><Relationship Id="rId35" Type="http://schemas.openxmlformats.org/officeDocument/2006/relationships/customXml" Target="../ink/ink809.xml"/><Relationship Id="rId34" Type="http://schemas.openxmlformats.org/officeDocument/2006/relationships/customXml" Target="../ink/ink808.xml"/><Relationship Id="rId33" Type="http://schemas.openxmlformats.org/officeDocument/2006/relationships/customXml" Target="../ink/ink807.xml"/><Relationship Id="rId32" Type="http://schemas.openxmlformats.org/officeDocument/2006/relationships/customXml" Target="../ink/ink806.xml"/><Relationship Id="rId31" Type="http://schemas.openxmlformats.org/officeDocument/2006/relationships/customXml" Target="../ink/ink805.xml"/><Relationship Id="rId30" Type="http://schemas.openxmlformats.org/officeDocument/2006/relationships/customXml" Target="../ink/ink804.xml"/><Relationship Id="rId3" Type="http://schemas.openxmlformats.org/officeDocument/2006/relationships/customXml" Target="../ink/ink777.xml"/><Relationship Id="rId29" Type="http://schemas.openxmlformats.org/officeDocument/2006/relationships/customXml" Target="../ink/ink803.xml"/><Relationship Id="rId28" Type="http://schemas.openxmlformats.org/officeDocument/2006/relationships/customXml" Target="../ink/ink802.xml"/><Relationship Id="rId27" Type="http://schemas.openxmlformats.org/officeDocument/2006/relationships/customXml" Target="../ink/ink801.xml"/><Relationship Id="rId26" Type="http://schemas.openxmlformats.org/officeDocument/2006/relationships/customXml" Target="../ink/ink800.xml"/><Relationship Id="rId25" Type="http://schemas.openxmlformats.org/officeDocument/2006/relationships/customXml" Target="../ink/ink799.xml"/><Relationship Id="rId24" Type="http://schemas.openxmlformats.org/officeDocument/2006/relationships/customXml" Target="../ink/ink798.xml"/><Relationship Id="rId23" Type="http://schemas.openxmlformats.org/officeDocument/2006/relationships/customXml" Target="../ink/ink797.xml"/><Relationship Id="rId22" Type="http://schemas.openxmlformats.org/officeDocument/2006/relationships/customXml" Target="../ink/ink796.xml"/><Relationship Id="rId21" Type="http://schemas.openxmlformats.org/officeDocument/2006/relationships/customXml" Target="../ink/ink795.xml"/><Relationship Id="rId20" Type="http://schemas.openxmlformats.org/officeDocument/2006/relationships/customXml" Target="../ink/ink794.xml"/><Relationship Id="rId2" Type="http://schemas.openxmlformats.org/officeDocument/2006/relationships/customXml" Target="../ink/ink776.xml"/><Relationship Id="rId19" Type="http://schemas.openxmlformats.org/officeDocument/2006/relationships/customXml" Target="../ink/ink793.xml"/><Relationship Id="rId18" Type="http://schemas.openxmlformats.org/officeDocument/2006/relationships/customXml" Target="../ink/ink792.xml"/><Relationship Id="rId17" Type="http://schemas.openxmlformats.org/officeDocument/2006/relationships/customXml" Target="../ink/ink791.xml"/><Relationship Id="rId16" Type="http://schemas.openxmlformats.org/officeDocument/2006/relationships/customXml" Target="../ink/ink790.xml"/><Relationship Id="rId15" Type="http://schemas.openxmlformats.org/officeDocument/2006/relationships/customXml" Target="../ink/ink789.xml"/><Relationship Id="rId14" Type="http://schemas.openxmlformats.org/officeDocument/2006/relationships/customXml" Target="../ink/ink788.xml"/><Relationship Id="rId13" Type="http://schemas.openxmlformats.org/officeDocument/2006/relationships/customXml" Target="../ink/ink787.xml"/><Relationship Id="rId12" Type="http://schemas.openxmlformats.org/officeDocument/2006/relationships/customXml" Target="../ink/ink786.xml"/><Relationship Id="rId11" Type="http://schemas.openxmlformats.org/officeDocument/2006/relationships/customXml" Target="../ink/ink785.xml"/><Relationship Id="rId10" Type="http://schemas.openxmlformats.org/officeDocument/2006/relationships/customXml" Target="../ink/ink784.xml"/><Relationship Id="rId1" Type="http://schemas.openxmlformats.org/officeDocument/2006/relationships/image" Target="../media/image49.GIF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customXml" Target="../ink/ink822.xml"/><Relationship Id="rId8" Type="http://schemas.openxmlformats.org/officeDocument/2006/relationships/customXml" Target="../ink/ink821.xml"/><Relationship Id="rId7" Type="http://schemas.openxmlformats.org/officeDocument/2006/relationships/customXml" Target="../ink/ink820.xml"/><Relationship Id="rId6" Type="http://schemas.openxmlformats.org/officeDocument/2006/relationships/customXml" Target="../ink/ink819.xml"/><Relationship Id="rId5" Type="http://schemas.openxmlformats.org/officeDocument/2006/relationships/customXml" Target="../ink/ink818.xml"/><Relationship Id="rId4" Type="http://schemas.openxmlformats.org/officeDocument/2006/relationships/customXml" Target="../ink/ink817.xml"/><Relationship Id="rId3" Type="http://schemas.openxmlformats.org/officeDocument/2006/relationships/customXml" Target="../ink/ink816.xml"/><Relationship Id="rId22" Type="http://schemas.openxmlformats.org/officeDocument/2006/relationships/slideLayout" Target="../slideLayouts/slideLayout7.xml"/><Relationship Id="rId21" Type="http://schemas.openxmlformats.org/officeDocument/2006/relationships/customXml" Target="../ink/ink834.xml"/><Relationship Id="rId20" Type="http://schemas.openxmlformats.org/officeDocument/2006/relationships/customXml" Target="../ink/ink833.xml"/><Relationship Id="rId2" Type="http://schemas.openxmlformats.org/officeDocument/2006/relationships/customXml" Target="../ink/ink815.xml"/><Relationship Id="rId19" Type="http://schemas.openxmlformats.org/officeDocument/2006/relationships/customXml" Target="../ink/ink832.xml"/><Relationship Id="rId18" Type="http://schemas.openxmlformats.org/officeDocument/2006/relationships/customXml" Target="../ink/ink831.xml"/><Relationship Id="rId17" Type="http://schemas.openxmlformats.org/officeDocument/2006/relationships/customXml" Target="../ink/ink830.xml"/><Relationship Id="rId16" Type="http://schemas.openxmlformats.org/officeDocument/2006/relationships/customXml" Target="../ink/ink829.xml"/><Relationship Id="rId15" Type="http://schemas.openxmlformats.org/officeDocument/2006/relationships/customXml" Target="../ink/ink828.xml"/><Relationship Id="rId14" Type="http://schemas.openxmlformats.org/officeDocument/2006/relationships/customXml" Target="../ink/ink827.xml"/><Relationship Id="rId13" Type="http://schemas.openxmlformats.org/officeDocument/2006/relationships/customXml" Target="../ink/ink826.xml"/><Relationship Id="rId12" Type="http://schemas.openxmlformats.org/officeDocument/2006/relationships/customXml" Target="../ink/ink825.xml"/><Relationship Id="rId11" Type="http://schemas.openxmlformats.org/officeDocument/2006/relationships/customXml" Target="../ink/ink824.xml"/><Relationship Id="rId10" Type="http://schemas.openxmlformats.org/officeDocument/2006/relationships/customXml" Target="../ink/ink823.xml"/><Relationship Id="rId1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customXml" Target="../ink/ink842.xml"/><Relationship Id="rId8" Type="http://schemas.openxmlformats.org/officeDocument/2006/relationships/customXml" Target="../ink/ink841.xml"/><Relationship Id="rId7" Type="http://schemas.openxmlformats.org/officeDocument/2006/relationships/customXml" Target="../ink/ink840.xml"/><Relationship Id="rId6" Type="http://schemas.openxmlformats.org/officeDocument/2006/relationships/customXml" Target="../ink/ink839.xml"/><Relationship Id="rId5" Type="http://schemas.openxmlformats.org/officeDocument/2006/relationships/customXml" Target="../ink/ink838.xml"/><Relationship Id="rId40" Type="http://schemas.openxmlformats.org/officeDocument/2006/relationships/slideLayout" Target="../slideLayouts/slideLayout7.xml"/><Relationship Id="rId4" Type="http://schemas.openxmlformats.org/officeDocument/2006/relationships/customXml" Target="../ink/ink837.xml"/><Relationship Id="rId39" Type="http://schemas.openxmlformats.org/officeDocument/2006/relationships/customXml" Target="../ink/ink872.xml"/><Relationship Id="rId38" Type="http://schemas.openxmlformats.org/officeDocument/2006/relationships/customXml" Target="../ink/ink871.xml"/><Relationship Id="rId37" Type="http://schemas.openxmlformats.org/officeDocument/2006/relationships/customXml" Target="../ink/ink870.xml"/><Relationship Id="rId36" Type="http://schemas.openxmlformats.org/officeDocument/2006/relationships/customXml" Target="../ink/ink869.xml"/><Relationship Id="rId35" Type="http://schemas.openxmlformats.org/officeDocument/2006/relationships/customXml" Target="../ink/ink868.xml"/><Relationship Id="rId34" Type="http://schemas.openxmlformats.org/officeDocument/2006/relationships/customXml" Target="../ink/ink867.xml"/><Relationship Id="rId33" Type="http://schemas.openxmlformats.org/officeDocument/2006/relationships/customXml" Target="../ink/ink866.xml"/><Relationship Id="rId32" Type="http://schemas.openxmlformats.org/officeDocument/2006/relationships/customXml" Target="../ink/ink865.xml"/><Relationship Id="rId31" Type="http://schemas.openxmlformats.org/officeDocument/2006/relationships/customXml" Target="../ink/ink864.xml"/><Relationship Id="rId30" Type="http://schemas.openxmlformats.org/officeDocument/2006/relationships/customXml" Target="../ink/ink863.xml"/><Relationship Id="rId3" Type="http://schemas.openxmlformats.org/officeDocument/2006/relationships/customXml" Target="../ink/ink836.xml"/><Relationship Id="rId29" Type="http://schemas.openxmlformats.org/officeDocument/2006/relationships/customXml" Target="../ink/ink862.xml"/><Relationship Id="rId28" Type="http://schemas.openxmlformats.org/officeDocument/2006/relationships/customXml" Target="../ink/ink861.xml"/><Relationship Id="rId27" Type="http://schemas.openxmlformats.org/officeDocument/2006/relationships/customXml" Target="../ink/ink860.xml"/><Relationship Id="rId26" Type="http://schemas.openxmlformats.org/officeDocument/2006/relationships/customXml" Target="../ink/ink859.xml"/><Relationship Id="rId25" Type="http://schemas.openxmlformats.org/officeDocument/2006/relationships/customXml" Target="../ink/ink858.xml"/><Relationship Id="rId24" Type="http://schemas.openxmlformats.org/officeDocument/2006/relationships/customXml" Target="../ink/ink857.xml"/><Relationship Id="rId23" Type="http://schemas.openxmlformats.org/officeDocument/2006/relationships/customXml" Target="../ink/ink856.xml"/><Relationship Id="rId22" Type="http://schemas.openxmlformats.org/officeDocument/2006/relationships/customXml" Target="../ink/ink855.xml"/><Relationship Id="rId21" Type="http://schemas.openxmlformats.org/officeDocument/2006/relationships/customXml" Target="../ink/ink854.xml"/><Relationship Id="rId20" Type="http://schemas.openxmlformats.org/officeDocument/2006/relationships/customXml" Target="../ink/ink853.xml"/><Relationship Id="rId2" Type="http://schemas.openxmlformats.org/officeDocument/2006/relationships/customXml" Target="../ink/ink835.xml"/><Relationship Id="rId19" Type="http://schemas.openxmlformats.org/officeDocument/2006/relationships/customXml" Target="../ink/ink852.xml"/><Relationship Id="rId18" Type="http://schemas.openxmlformats.org/officeDocument/2006/relationships/customXml" Target="../ink/ink851.xml"/><Relationship Id="rId17" Type="http://schemas.openxmlformats.org/officeDocument/2006/relationships/customXml" Target="../ink/ink850.xml"/><Relationship Id="rId16" Type="http://schemas.openxmlformats.org/officeDocument/2006/relationships/customXml" Target="../ink/ink849.xml"/><Relationship Id="rId15" Type="http://schemas.openxmlformats.org/officeDocument/2006/relationships/customXml" Target="../ink/ink848.xml"/><Relationship Id="rId14" Type="http://schemas.openxmlformats.org/officeDocument/2006/relationships/customXml" Target="../ink/ink847.xml"/><Relationship Id="rId13" Type="http://schemas.openxmlformats.org/officeDocument/2006/relationships/customXml" Target="../ink/ink846.xml"/><Relationship Id="rId12" Type="http://schemas.openxmlformats.org/officeDocument/2006/relationships/customXml" Target="../ink/ink845.xml"/><Relationship Id="rId11" Type="http://schemas.openxmlformats.org/officeDocument/2006/relationships/customXml" Target="../ink/ink844.xml"/><Relationship Id="rId10" Type="http://schemas.openxmlformats.org/officeDocument/2006/relationships/customXml" Target="../ink/ink843.xml"/><Relationship Id="rId1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customXml" Target="../ink/ink881.xml"/><Relationship Id="rId8" Type="http://schemas.openxmlformats.org/officeDocument/2006/relationships/customXml" Target="../ink/ink880.xml"/><Relationship Id="rId7" Type="http://schemas.openxmlformats.org/officeDocument/2006/relationships/customXml" Target="../ink/ink879.xml"/><Relationship Id="rId6" Type="http://schemas.openxmlformats.org/officeDocument/2006/relationships/customXml" Target="../ink/ink878.xml"/><Relationship Id="rId5" Type="http://schemas.openxmlformats.org/officeDocument/2006/relationships/customXml" Target="../ink/ink877.xml"/><Relationship Id="rId4" Type="http://schemas.openxmlformats.org/officeDocument/2006/relationships/customXml" Target="../ink/ink876.xml"/><Relationship Id="rId3" Type="http://schemas.openxmlformats.org/officeDocument/2006/relationships/customXml" Target="../ink/ink875.xml"/><Relationship Id="rId2" Type="http://schemas.openxmlformats.org/officeDocument/2006/relationships/customXml" Target="../ink/ink874.xml"/><Relationship Id="rId15" Type="http://schemas.openxmlformats.org/officeDocument/2006/relationships/slideLayout" Target="../slideLayouts/slideLayout7.xml"/><Relationship Id="rId14" Type="http://schemas.openxmlformats.org/officeDocument/2006/relationships/customXml" Target="../ink/ink886.xml"/><Relationship Id="rId13" Type="http://schemas.openxmlformats.org/officeDocument/2006/relationships/customXml" Target="../ink/ink885.xml"/><Relationship Id="rId12" Type="http://schemas.openxmlformats.org/officeDocument/2006/relationships/customXml" Target="../ink/ink884.xml"/><Relationship Id="rId11" Type="http://schemas.openxmlformats.org/officeDocument/2006/relationships/customXml" Target="../ink/ink883.xml"/><Relationship Id="rId10" Type="http://schemas.openxmlformats.org/officeDocument/2006/relationships/customXml" Target="../ink/ink882.xml"/><Relationship Id="rId1" Type="http://schemas.openxmlformats.org/officeDocument/2006/relationships/customXml" Target="../ink/ink87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customXml" Target="../ink/ink58.xml"/><Relationship Id="rId8" Type="http://schemas.openxmlformats.org/officeDocument/2006/relationships/customXml" Target="../ink/ink57.xml"/><Relationship Id="rId7" Type="http://schemas.openxmlformats.org/officeDocument/2006/relationships/customXml" Target="../ink/ink56.xml"/><Relationship Id="rId6" Type="http://schemas.openxmlformats.org/officeDocument/2006/relationships/customXml" Target="../ink/ink55.xml"/><Relationship Id="rId5" Type="http://schemas.openxmlformats.org/officeDocument/2006/relationships/customXml" Target="../ink/ink54.xml"/><Relationship Id="rId4" Type="http://schemas.openxmlformats.org/officeDocument/2006/relationships/customXml" Target="../ink/ink53.xml"/><Relationship Id="rId3" Type="http://schemas.openxmlformats.org/officeDocument/2006/relationships/customXml" Target="../ink/ink52.xml"/><Relationship Id="rId23" Type="http://schemas.openxmlformats.org/officeDocument/2006/relationships/slideLayout" Target="../slideLayouts/slideLayout2.xml"/><Relationship Id="rId22" Type="http://schemas.openxmlformats.org/officeDocument/2006/relationships/customXml" Target="../ink/ink71.xml"/><Relationship Id="rId21" Type="http://schemas.openxmlformats.org/officeDocument/2006/relationships/customXml" Target="../ink/ink70.xml"/><Relationship Id="rId20" Type="http://schemas.openxmlformats.org/officeDocument/2006/relationships/customXml" Target="../ink/ink69.xml"/><Relationship Id="rId2" Type="http://schemas.openxmlformats.org/officeDocument/2006/relationships/customXml" Target="../ink/ink51.xml"/><Relationship Id="rId19" Type="http://schemas.openxmlformats.org/officeDocument/2006/relationships/customXml" Target="../ink/ink68.xml"/><Relationship Id="rId18" Type="http://schemas.openxmlformats.org/officeDocument/2006/relationships/customXml" Target="../ink/ink67.xml"/><Relationship Id="rId17" Type="http://schemas.openxmlformats.org/officeDocument/2006/relationships/customXml" Target="../ink/ink66.xml"/><Relationship Id="rId16" Type="http://schemas.openxmlformats.org/officeDocument/2006/relationships/customXml" Target="../ink/ink65.xml"/><Relationship Id="rId15" Type="http://schemas.openxmlformats.org/officeDocument/2006/relationships/customXml" Target="../ink/ink64.xml"/><Relationship Id="rId14" Type="http://schemas.openxmlformats.org/officeDocument/2006/relationships/customXml" Target="../ink/ink63.xml"/><Relationship Id="rId13" Type="http://schemas.openxmlformats.org/officeDocument/2006/relationships/customXml" Target="../ink/ink62.xml"/><Relationship Id="rId12" Type="http://schemas.openxmlformats.org/officeDocument/2006/relationships/customXml" Target="../ink/ink61.xml"/><Relationship Id="rId11" Type="http://schemas.openxmlformats.org/officeDocument/2006/relationships/customXml" Target="../ink/ink60.xml"/><Relationship Id="rId10" Type="http://schemas.openxmlformats.org/officeDocument/2006/relationships/customXml" Target="../ink/ink59.xml"/><Relationship Id="rId1" Type="http://schemas.openxmlformats.org/officeDocument/2006/relationships/image" Target="../media/image16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customXml" Target="../ink/ink78.xml"/><Relationship Id="rId8" Type="http://schemas.openxmlformats.org/officeDocument/2006/relationships/customXml" Target="../ink/ink77.xml"/><Relationship Id="rId7" Type="http://schemas.openxmlformats.org/officeDocument/2006/relationships/customXml" Target="../ink/ink76.xml"/><Relationship Id="rId6" Type="http://schemas.openxmlformats.org/officeDocument/2006/relationships/customXml" Target="../ink/ink75.xml"/><Relationship Id="rId5" Type="http://schemas.openxmlformats.org/officeDocument/2006/relationships/customXml" Target="../ink/ink74.xml"/><Relationship Id="rId4" Type="http://schemas.openxmlformats.org/officeDocument/2006/relationships/customXml" Target="../ink/ink73.xml"/><Relationship Id="rId3" Type="http://schemas.openxmlformats.org/officeDocument/2006/relationships/customXml" Target="../ink/ink72.xml"/><Relationship Id="rId21" Type="http://schemas.openxmlformats.org/officeDocument/2006/relationships/slideLayout" Target="../slideLayouts/slideLayout2.xml"/><Relationship Id="rId20" Type="http://schemas.openxmlformats.org/officeDocument/2006/relationships/customXml" Target="../ink/ink89.xml"/><Relationship Id="rId2" Type="http://schemas.openxmlformats.org/officeDocument/2006/relationships/image" Target="../media/image18.jpeg"/><Relationship Id="rId19" Type="http://schemas.openxmlformats.org/officeDocument/2006/relationships/customXml" Target="../ink/ink88.xml"/><Relationship Id="rId18" Type="http://schemas.openxmlformats.org/officeDocument/2006/relationships/customXml" Target="../ink/ink87.xml"/><Relationship Id="rId17" Type="http://schemas.openxmlformats.org/officeDocument/2006/relationships/customXml" Target="../ink/ink86.xml"/><Relationship Id="rId16" Type="http://schemas.openxmlformats.org/officeDocument/2006/relationships/customXml" Target="../ink/ink85.xml"/><Relationship Id="rId15" Type="http://schemas.openxmlformats.org/officeDocument/2006/relationships/customXml" Target="../ink/ink84.xml"/><Relationship Id="rId14" Type="http://schemas.openxmlformats.org/officeDocument/2006/relationships/customXml" Target="../ink/ink83.xml"/><Relationship Id="rId13" Type="http://schemas.openxmlformats.org/officeDocument/2006/relationships/customXml" Target="../ink/ink82.xml"/><Relationship Id="rId12" Type="http://schemas.openxmlformats.org/officeDocument/2006/relationships/customXml" Target="../ink/ink81.xml"/><Relationship Id="rId11" Type="http://schemas.openxmlformats.org/officeDocument/2006/relationships/customXml" Target="../ink/ink80.xml"/><Relationship Id="rId10" Type="http://schemas.openxmlformats.org/officeDocument/2006/relationships/customXml" Target="../ink/ink79.xml"/><Relationship Id="rId1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customXml" Target="../ink/ink97.xml"/><Relationship Id="rId8" Type="http://schemas.openxmlformats.org/officeDocument/2006/relationships/customXml" Target="../ink/ink96.xml"/><Relationship Id="rId7" Type="http://schemas.openxmlformats.org/officeDocument/2006/relationships/customXml" Target="../ink/ink95.xml"/><Relationship Id="rId6" Type="http://schemas.openxmlformats.org/officeDocument/2006/relationships/customXml" Target="../ink/ink94.xml"/><Relationship Id="rId5" Type="http://schemas.openxmlformats.org/officeDocument/2006/relationships/customXml" Target="../ink/ink93.xml"/><Relationship Id="rId4" Type="http://schemas.openxmlformats.org/officeDocument/2006/relationships/customXml" Target="../ink/ink92.xml"/><Relationship Id="rId31" Type="http://schemas.openxmlformats.org/officeDocument/2006/relationships/slideLayout" Target="../slideLayouts/slideLayout2.xml"/><Relationship Id="rId30" Type="http://schemas.openxmlformats.org/officeDocument/2006/relationships/customXml" Target="../ink/ink118.xml"/><Relationship Id="rId3" Type="http://schemas.openxmlformats.org/officeDocument/2006/relationships/customXml" Target="../ink/ink91.xml"/><Relationship Id="rId29" Type="http://schemas.openxmlformats.org/officeDocument/2006/relationships/customXml" Target="../ink/ink117.xml"/><Relationship Id="rId28" Type="http://schemas.openxmlformats.org/officeDocument/2006/relationships/customXml" Target="../ink/ink116.xml"/><Relationship Id="rId27" Type="http://schemas.openxmlformats.org/officeDocument/2006/relationships/customXml" Target="../ink/ink115.xml"/><Relationship Id="rId26" Type="http://schemas.openxmlformats.org/officeDocument/2006/relationships/customXml" Target="../ink/ink114.xml"/><Relationship Id="rId25" Type="http://schemas.openxmlformats.org/officeDocument/2006/relationships/customXml" Target="../ink/ink113.xml"/><Relationship Id="rId24" Type="http://schemas.openxmlformats.org/officeDocument/2006/relationships/customXml" Target="../ink/ink112.xml"/><Relationship Id="rId23" Type="http://schemas.openxmlformats.org/officeDocument/2006/relationships/customXml" Target="../ink/ink111.xml"/><Relationship Id="rId22" Type="http://schemas.openxmlformats.org/officeDocument/2006/relationships/customXml" Target="../ink/ink110.xml"/><Relationship Id="rId21" Type="http://schemas.openxmlformats.org/officeDocument/2006/relationships/customXml" Target="../ink/ink109.xml"/><Relationship Id="rId20" Type="http://schemas.openxmlformats.org/officeDocument/2006/relationships/customXml" Target="../ink/ink108.xml"/><Relationship Id="rId2" Type="http://schemas.openxmlformats.org/officeDocument/2006/relationships/customXml" Target="../ink/ink90.xml"/><Relationship Id="rId19" Type="http://schemas.openxmlformats.org/officeDocument/2006/relationships/customXml" Target="../ink/ink107.xml"/><Relationship Id="rId18" Type="http://schemas.openxmlformats.org/officeDocument/2006/relationships/customXml" Target="../ink/ink106.xml"/><Relationship Id="rId17" Type="http://schemas.openxmlformats.org/officeDocument/2006/relationships/customXml" Target="../ink/ink105.xml"/><Relationship Id="rId16" Type="http://schemas.openxmlformats.org/officeDocument/2006/relationships/customXml" Target="../ink/ink104.xml"/><Relationship Id="rId15" Type="http://schemas.openxmlformats.org/officeDocument/2006/relationships/customXml" Target="../ink/ink103.xml"/><Relationship Id="rId14" Type="http://schemas.openxmlformats.org/officeDocument/2006/relationships/customXml" Target="../ink/ink102.xml"/><Relationship Id="rId13" Type="http://schemas.openxmlformats.org/officeDocument/2006/relationships/customXml" Target="../ink/ink101.xml"/><Relationship Id="rId12" Type="http://schemas.openxmlformats.org/officeDocument/2006/relationships/customXml" Target="../ink/ink100.xml"/><Relationship Id="rId11" Type="http://schemas.openxmlformats.org/officeDocument/2006/relationships/customXml" Target="../ink/ink99.xml"/><Relationship Id="rId10" Type="http://schemas.openxmlformats.org/officeDocument/2006/relationships/customXml" Target="../ink/ink98.xml"/><Relationship Id="rId1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customXml" Target="../ink/ink126.xml"/><Relationship Id="rId8" Type="http://schemas.openxmlformats.org/officeDocument/2006/relationships/customXml" Target="../ink/ink125.xml"/><Relationship Id="rId7" Type="http://schemas.openxmlformats.org/officeDocument/2006/relationships/customXml" Target="../ink/ink124.xml"/><Relationship Id="rId6" Type="http://schemas.openxmlformats.org/officeDocument/2006/relationships/customXml" Target="../ink/ink123.xml"/><Relationship Id="rId5" Type="http://schemas.openxmlformats.org/officeDocument/2006/relationships/customXml" Target="../ink/ink122.xml"/><Relationship Id="rId4" Type="http://schemas.openxmlformats.org/officeDocument/2006/relationships/customXml" Target="../ink/ink121.xml"/><Relationship Id="rId30" Type="http://schemas.openxmlformats.org/officeDocument/2006/relationships/slideLayout" Target="../slideLayouts/slideLayout2.xml"/><Relationship Id="rId3" Type="http://schemas.openxmlformats.org/officeDocument/2006/relationships/customXml" Target="../ink/ink120.xml"/><Relationship Id="rId29" Type="http://schemas.openxmlformats.org/officeDocument/2006/relationships/customXml" Target="../ink/ink146.xml"/><Relationship Id="rId28" Type="http://schemas.openxmlformats.org/officeDocument/2006/relationships/customXml" Target="../ink/ink145.xml"/><Relationship Id="rId27" Type="http://schemas.openxmlformats.org/officeDocument/2006/relationships/customXml" Target="../ink/ink144.xml"/><Relationship Id="rId26" Type="http://schemas.openxmlformats.org/officeDocument/2006/relationships/customXml" Target="../ink/ink143.xml"/><Relationship Id="rId25" Type="http://schemas.openxmlformats.org/officeDocument/2006/relationships/customXml" Target="../ink/ink142.xml"/><Relationship Id="rId24" Type="http://schemas.openxmlformats.org/officeDocument/2006/relationships/customXml" Target="../ink/ink141.xml"/><Relationship Id="rId23" Type="http://schemas.openxmlformats.org/officeDocument/2006/relationships/customXml" Target="../ink/ink140.xml"/><Relationship Id="rId22" Type="http://schemas.openxmlformats.org/officeDocument/2006/relationships/customXml" Target="../ink/ink139.xml"/><Relationship Id="rId21" Type="http://schemas.openxmlformats.org/officeDocument/2006/relationships/customXml" Target="../ink/ink138.xml"/><Relationship Id="rId20" Type="http://schemas.openxmlformats.org/officeDocument/2006/relationships/customXml" Target="../ink/ink137.xml"/><Relationship Id="rId2" Type="http://schemas.openxmlformats.org/officeDocument/2006/relationships/customXml" Target="../ink/ink119.xml"/><Relationship Id="rId19" Type="http://schemas.openxmlformats.org/officeDocument/2006/relationships/customXml" Target="../ink/ink136.xml"/><Relationship Id="rId18" Type="http://schemas.openxmlformats.org/officeDocument/2006/relationships/customXml" Target="../ink/ink135.xml"/><Relationship Id="rId17" Type="http://schemas.openxmlformats.org/officeDocument/2006/relationships/customXml" Target="../ink/ink134.xml"/><Relationship Id="rId16" Type="http://schemas.openxmlformats.org/officeDocument/2006/relationships/customXml" Target="../ink/ink133.xml"/><Relationship Id="rId15" Type="http://schemas.openxmlformats.org/officeDocument/2006/relationships/customXml" Target="../ink/ink132.xml"/><Relationship Id="rId14" Type="http://schemas.openxmlformats.org/officeDocument/2006/relationships/customXml" Target="../ink/ink131.xml"/><Relationship Id="rId13" Type="http://schemas.openxmlformats.org/officeDocument/2006/relationships/customXml" Target="../ink/ink130.xml"/><Relationship Id="rId12" Type="http://schemas.openxmlformats.org/officeDocument/2006/relationships/customXml" Target="../ink/ink129.xml"/><Relationship Id="rId11" Type="http://schemas.openxmlformats.org/officeDocument/2006/relationships/customXml" Target="../ink/ink128.xml"/><Relationship Id="rId10" Type="http://schemas.openxmlformats.org/officeDocument/2006/relationships/customXml" Target="../ink/ink127.xml"/><Relationship Id="rId1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customXml" Target="../ink/ink154.xml"/><Relationship Id="rId8" Type="http://schemas.openxmlformats.org/officeDocument/2006/relationships/customXml" Target="../ink/ink153.xml"/><Relationship Id="rId78" Type="http://schemas.openxmlformats.org/officeDocument/2006/relationships/slideLayout" Target="../slideLayouts/slideLayout2.xml"/><Relationship Id="rId77" Type="http://schemas.openxmlformats.org/officeDocument/2006/relationships/customXml" Target="../ink/ink222.xml"/><Relationship Id="rId76" Type="http://schemas.openxmlformats.org/officeDocument/2006/relationships/customXml" Target="../ink/ink221.xml"/><Relationship Id="rId75" Type="http://schemas.openxmlformats.org/officeDocument/2006/relationships/customXml" Target="../ink/ink220.xml"/><Relationship Id="rId74" Type="http://schemas.openxmlformats.org/officeDocument/2006/relationships/customXml" Target="../ink/ink219.xml"/><Relationship Id="rId73" Type="http://schemas.openxmlformats.org/officeDocument/2006/relationships/customXml" Target="../ink/ink218.xml"/><Relationship Id="rId72" Type="http://schemas.openxmlformats.org/officeDocument/2006/relationships/customXml" Target="../ink/ink217.xml"/><Relationship Id="rId71" Type="http://schemas.openxmlformats.org/officeDocument/2006/relationships/customXml" Target="../ink/ink216.xml"/><Relationship Id="rId70" Type="http://schemas.openxmlformats.org/officeDocument/2006/relationships/customXml" Target="../ink/ink215.xml"/><Relationship Id="rId7" Type="http://schemas.openxmlformats.org/officeDocument/2006/relationships/customXml" Target="../ink/ink152.xml"/><Relationship Id="rId69" Type="http://schemas.openxmlformats.org/officeDocument/2006/relationships/customXml" Target="../ink/ink214.xml"/><Relationship Id="rId68" Type="http://schemas.openxmlformats.org/officeDocument/2006/relationships/customXml" Target="../ink/ink213.xml"/><Relationship Id="rId67" Type="http://schemas.openxmlformats.org/officeDocument/2006/relationships/customXml" Target="../ink/ink212.xml"/><Relationship Id="rId66" Type="http://schemas.openxmlformats.org/officeDocument/2006/relationships/customXml" Target="../ink/ink211.xml"/><Relationship Id="rId65" Type="http://schemas.openxmlformats.org/officeDocument/2006/relationships/customXml" Target="../ink/ink210.xml"/><Relationship Id="rId64" Type="http://schemas.openxmlformats.org/officeDocument/2006/relationships/customXml" Target="../ink/ink209.xml"/><Relationship Id="rId63" Type="http://schemas.openxmlformats.org/officeDocument/2006/relationships/customXml" Target="../ink/ink208.xml"/><Relationship Id="rId62" Type="http://schemas.openxmlformats.org/officeDocument/2006/relationships/customXml" Target="../ink/ink207.xml"/><Relationship Id="rId61" Type="http://schemas.openxmlformats.org/officeDocument/2006/relationships/customXml" Target="../ink/ink206.xml"/><Relationship Id="rId60" Type="http://schemas.openxmlformats.org/officeDocument/2006/relationships/customXml" Target="../ink/ink205.xml"/><Relationship Id="rId6" Type="http://schemas.openxmlformats.org/officeDocument/2006/relationships/customXml" Target="../ink/ink151.xml"/><Relationship Id="rId59" Type="http://schemas.openxmlformats.org/officeDocument/2006/relationships/customXml" Target="../ink/ink204.xml"/><Relationship Id="rId58" Type="http://schemas.openxmlformats.org/officeDocument/2006/relationships/customXml" Target="../ink/ink203.xml"/><Relationship Id="rId57" Type="http://schemas.openxmlformats.org/officeDocument/2006/relationships/customXml" Target="../ink/ink202.xml"/><Relationship Id="rId56" Type="http://schemas.openxmlformats.org/officeDocument/2006/relationships/customXml" Target="../ink/ink201.xml"/><Relationship Id="rId55" Type="http://schemas.openxmlformats.org/officeDocument/2006/relationships/customXml" Target="../ink/ink200.xml"/><Relationship Id="rId54" Type="http://schemas.openxmlformats.org/officeDocument/2006/relationships/customXml" Target="../ink/ink199.xml"/><Relationship Id="rId53" Type="http://schemas.openxmlformats.org/officeDocument/2006/relationships/customXml" Target="../ink/ink198.xml"/><Relationship Id="rId52" Type="http://schemas.openxmlformats.org/officeDocument/2006/relationships/customXml" Target="../ink/ink197.xml"/><Relationship Id="rId51" Type="http://schemas.openxmlformats.org/officeDocument/2006/relationships/customXml" Target="../ink/ink196.xml"/><Relationship Id="rId50" Type="http://schemas.openxmlformats.org/officeDocument/2006/relationships/customXml" Target="../ink/ink195.xml"/><Relationship Id="rId5" Type="http://schemas.openxmlformats.org/officeDocument/2006/relationships/customXml" Target="../ink/ink150.xml"/><Relationship Id="rId49" Type="http://schemas.openxmlformats.org/officeDocument/2006/relationships/customXml" Target="../ink/ink194.xml"/><Relationship Id="rId48" Type="http://schemas.openxmlformats.org/officeDocument/2006/relationships/customXml" Target="../ink/ink193.xml"/><Relationship Id="rId47" Type="http://schemas.openxmlformats.org/officeDocument/2006/relationships/customXml" Target="../ink/ink192.xml"/><Relationship Id="rId46" Type="http://schemas.openxmlformats.org/officeDocument/2006/relationships/customXml" Target="../ink/ink191.xml"/><Relationship Id="rId45" Type="http://schemas.openxmlformats.org/officeDocument/2006/relationships/customXml" Target="../ink/ink190.xml"/><Relationship Id="rId44" Type="http://schemas.openxmlformats.org/officeDocument/2006/relationships/customXml" Target="../ink/ink189.xml"/><Relationship Id="rId43" Type="http://schemas.openxmlformats.org/officeDocument/2006/relationships/customXml" Target="../ink/ink188.xml"/><Relationship Id="rId42" Type="http://schemas.openxmlformats.org/officeDocument/2006/relationships/customXml" Target="../ink/ink187.xml"/><Relationship Id="rId41" Type="http://schemas.openxmlformats.org/officeDocument/2006/relationships/customXml" Target="../ink/ink186.xml"/><Relationship Id="rId40" Type="http://schemas.openxmlformats.org/officeDocument/2006/relationships/customXml" Target="../ink/ink185.xml"/><Relationship Id="rId4" Type="http://schemas.openxmlformats.org/officeDocument/2006/relationships/customXml" Target="../ink/ink149.xml"/><Relationship Id="rId39" Type="http://schemas.openxmlformats.org/officeDocument/2006/relationships/customXml" Target="../ink/ink184.xml"/><Relationship Id="rId38" Type="http://schemas.openxmlformats.org/officeDocument/2006/relationships/customXml" Target="../ink/ink183.xml"/><Relationship Id="rId37" Type="http://schemas.openxmlformats.org/officeDocument/2006/relationships/customXml" Target="../ink/ink182.xml"/><Relationship Id="rId36" Type="http://schemas.openxmlformats.org/officeDocument/2006/relationships/customXml" Target="../ink/ink181.xml"/><Relationship Id="rId35" Type="http://schemas.openxmlformats.org/officeDocument/2006/relationships/customXml" Target="../ink/ink180.xml"/><Relationship Id="rId34" Type="http://schemas.openxmlformats.org/officeDocument/2006/relationships/customXml" Target="../ink/ink179.xml"/><Relationship Id="rId33" Type="http://schemas.openxmlformats.org/officeDocument/2006/relationships/customXml" Target="../ink/ink178.xml"/><Relationship Id="rId32" Type="http://schemas.openxmlformats.org/officeDocument/2006/relationships/customXml" Target="../ink/ink177.xml"/><Relationship Id="rId31" Type="http://schemas.openxmlformats.org/officeDocument/2006/relationships/customXml" Target="../ink/ink176.xml"/><Relationship Id="rId30" Type="http://schemas.openxmlformats.org/officeDocument/2006/relationships/customXml" Target="../ink/ink175.xml"/><Relationship Id="rId3" Type="http://schemas.openxmlformats.org/officeDocument/2006/relationships/customXml" Target="../ink/ink148.xml"/><Relationship Id="rId29" Type="http://schemas.openxmlformats.org/officeDocument/2006/relationships/customXml" Target="../ink/ink174.xml"/><Relationship Id="rId28" Type="http://schemas.openxmlformats.org/officeDocument/2006/relationships/customXml" Target="../ink/ink173.xml"/><Relationship Id="rId27" Type="http://schemas.openxmlformats.org/officeDocument/2006/relationships/customXml" Target="../ink/ink172.xml"/><Relationship Id="rId26" Type="http://schemas.openxmlformats.org/officeDocument/2006/relationships/customXml" Target="../ink/ink171.xml"/><Relationship Id="rId25" Type="http://schemas.openxmlformats.org/officeDocument/2006/relationships/customXml" Target="../ink/ink170.xml"/><Relationship Id="rId24" Type="http://schemas.openxmlformats.org/officeDocument/2006/relationships/customXml" Target="../ink/ink169.xml"/><Relationship Id="rId23" Type="http://schemas.openxmlformats.org/officeDocument/2006/relationships/customXml" Target="../ink/ink168.xml"/><Relationship Id="rId22" Type="http://schemas.openxmlformats.org/officeDocument/2006/relationships/customXml" Target="../ink/ink167.xml"/><Relationship Id="rId21" Type="http://schemas.openxmlformats.org/officeDocument/2006/relationships/customXml" Target="../ink/ink166.xml"/><Relationship Id="rId20" Type="http://schemas.openxmlformats.org/officeDocument/2006/relationships/customXml" Target="../ink/ink165.xml"/><Relationship Id="rId2" Type="http://schemas.openxmlformats.org/officeDocument/2006/relationships/customXml" Target="../ink/ink147.xml"/><Relationship Id="rId19" Type="http://schemas.openxmlformats.org/officeDocument/2006/relationships/customXml" Target="../ink/ink164.xml"/><Relationship Id="rId18" Type="http://schemas.openxmlformats.org/officeDocument/2006/relationships/customXml" Target="../ink/ink163.xml"/><Relationship Id="rId17" Type="http://schemas.openxmlformats.org/officeDocument/2006/relationships/customXml" Target="../ink/ink162.xml"/><Relationship Id="rId16" Type="http://schemas.openxmlformats.org/officeDocument/2006/relationships/customXml" Target="../ink/ink161.xml"/><Relationship Id="rId15" Type="http://schemas.openxmlformats.org/officeDocument/2006/relationships/customXml" Target="../ink/ink160.xml"/><Relationship Id="rId14" Type="http://schemas.openxmlformats.org/officeDocument/2006/relationships/customXml" Target="../ink/ink159.xml"/><Relationship Id="rId13" Type="http://schemas.openxmlformats.org/officeDocument/2006/relationships/customXml" Target="../ink/ink158.xml"/><Relationship Id="rId12" Type="http://schemas.openxmlformats.org/officeDocument/2006/relationships/customXml" Target="../ink/ink157.xml"/><Relationship Id="rId11" Type="http://schemas.openxmlformats.org/officeDocument/2006/relationships/customXml" Target="../ink/ink156.xml"/><Relationship Id="rId10" Type="http://schemas.openxmlformats.org/officeDocument/2006/relationships/customXml" Target="../ink/ink155.xml"/><Relationship Id="rId1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customXml" Target="../ink/ink230.xml"/><Relationship Id="rId8" Type="http://schemas.openxmlformats.org/officeDocument/2006/relationships/customXml" Target="../ink/ink229.xml"/><Relationship Id="rId7" Type="http://schemas.openxmlformats.org/officeDocument/2006/relationships/customXml" Target="../ink/ink228.xml"/><Relationship Id="rId6" Type="http://schemas.openxmlformats.org/officeDocument/2006/relationships/customXml" Target="../ink/ink227.xml"/><Relationship Id="rId5" Type="http://schemas.openxmlformats.org/officeDocument/2006/relationships/customXml" Target="../ink/ink226.xml"/><Relationship Id="rId4" Type="http://schemas.openxmlformats.org/officeDocument/2006/relationships/customXml" Target="../ink/ink225.xml"/><Relationship Id="rId3" Type="http://schemas.openxmlformats.org/officeDocument/2006/relationships/customXml" Target="../ink/ink224.xml"/><Relationship Id="rId22" Type="http://schemas.openxmlformats.org/officeDocument/2006/relationships/slideLayout" Target="../slideLayouts/slideLayout2.xml"/><Relationship Id="rId21" Type="http://schemas.openxmlformats.org/officeDocument/2006/relationships/customXml" Target="../ink/ink242.xml"/><Relationship Id="rId20" Type="http://schemas.openxmlformats.org/officeDocument/2006/relationships/customXml" Target="../ink/ink241.xml"/><Relationship Id="rId2" Type="http://schemas.openxmlformats.org/officeDocument/2006/relationships/customXml" Target="../ink/ink223.xml"/><Relationship Id="rId19" Type="http://schemas.openxmlformats.org/officeDocument/2006/relationships/customXml" Target="../ink/ink240.xml"/><Relationship Id="rId18" Type="http://schemas.openxmlformats.org/officeDocument/2006/relationships/customXml" Target="../ink/ink239.xml"/><Relationship Id="rId17" Type="http://schemas.openxmlformats.org/officeDocument/2006/relationships/customXml" Target="../ink/ink238.xml"/><Relationship Id="rId16" Type="http://schemas.openxmlformats.org/officeDocument/2006/relationships/customXml" Target="../ink/ink237.xml"/><Relationship Id="rId15" Type="http://schemas.openxmlformats.org/officeDocument/2006/relationships/customXml" Target="../ink/ink236.xml"/><Relationship Id="rId14" Type="http://schemas.openxmlformats.org/officeDocument/2006/relationships/customXml" Target="../ink/ink235.xml"/><Relationship Id="rId13" Type="http://schemas.openxmlformats.org/officeDocument/2006/relationships/customXml" Target="../ink/ink234.xml"/><Relationship Id="rId12" Type="http://schemas.openxmlformats.org/officeDocument/2006/relationships/customXml" Target="../ink/ink233.xml"/><Relationship Id="rId11" Type="http://schemas.openxmlformats.org/officeDocument/2006/relationships/customXml" Target="../ink/ink232.xml"/><Relationship Id="rId10" Type="http://schemas.openxmlformats.org/officeDocument/2006/relationships/customXml" Target="../ink/ink231.xml"/><Relationship Id="rId1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4270056" y="2510118"/>
            <a:ext cx="9404723" cy="1400530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第十五课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</a:rPr>
              <a:t>车站[chē zhàn]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 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0540" y="2517140"/>
            <a:ext cx="1129855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火车站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rail station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汽车站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bus stop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085" y="1779905"/>
            <a:ext cx="1368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station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5813425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8670925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134735" y="3191510"/>
            <a:ext cx="4906645" cy="340106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641350" y="1143000"/>
              <a:ext cx="958850" cy="1524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641350" y="1143000"/>
                <a:ext cx="958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1949450" y="1333500"/>
              <a:ext cx="158750" cy="19050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1949450" y="1333500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2184400" y="1530350"/>
              <a:ext cx="19050" cy="36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2184400" y="15303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1028700" y="3124200"/>
              <a:ext cx="1143000" cy="8255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1028700" y="3124200"/>
                <a:ext cx="11430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2254250" y="3194050"/>
              <a:ext cx="1441450" cy="6985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2254250" y="3194050"/>
                <a:ext cx="1441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225550" y="3829050"/>
              <a:ext cx="939800" cy="36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225550" y="3829050"/>
                <a:ext cx="939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2298700" y="3790950"/>
              <a:ext cx="1238250" cy="1079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2298700" y="3790950"/>
                <a:ext cx="1238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7715250" y="4229100"/>
              <a:ext cx="2032000" cy="115570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7715250" y="4229100"/>
                <a:ext cx="2032000" cy="1155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9036050" y="4362450"/>
              <a:ext cx="704850" cy="7620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9036050" y="4362450"/>
                <a:ext cx="704850" cy="762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</a:rPr>
              <a:t>邮局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r>
              <a:rPr lang="zh-CN" altLang="en-US" sz="3600" dirty="0">
                <a:solidFill>
                  <a:srgbClr val="C00000"/>
                </a:solidFill>
              </a:rPr>
              <a:t>[yóu jú]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4040" y="2558415"/>
            <a:ext cx="1129855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我要去邮局寄快递。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085" y="1779905"/>
            <a:ext cx="1923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post office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546608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832358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5650230" y="3190875"/>
            <a:ext cx="5466715" cy="347472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952500" y="2508250"/>
              <a:ext cx="1657350" cy="8255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952500" y="2508250"/>
                <a:ext cx="1657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1003300" y="2470150"/>
              <a:ext cx="1511300" cy="6985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1003300" y="2470150"/>
                <a:ext cx="15113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2463800" y="1333500"/>
              <a:ext cx="209550" cy="2413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2463800" y="1333500"/>
                <a:ext cx="209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2730500" y="15621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2730500" y="1562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924050" y="3225800"/>
              <a:ext cx="876300" cy="254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924050" y="3225800"/>
                <a:ext cx="876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971800" y="3181350"/>
              <a:ext cx="97155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2971800" y="3181350"/>
                <a:ext cx="971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2095500" y="3232150"/>
              <a:ext cx="825500" cy="444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2095500" y="3232150"/>
                <a:ext cx="825500" cy="44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</a:rPr>
              <a:t>寄</a:t>
            </a:r>
            <a:r>
              <a:rPr lang="en-US" altLang="zh-CN" sz="3600" dirty="0">
                <a:solidFill>
                  <a:srgbClr val="C00000"/>
                </a:solidFill>
              </a:rPr>
              <a:t> [jì]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200" y="2301875"/>
            <a:ext cx="1129855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寄快递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寄信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085" y="1779905"/>
            <a:ext cx="25546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to post, to mail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pic>
        <p:nvPicPr>
          <p:cNvPr id="112" name="图片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828040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952500" y="2165350"/>
              <a:ext cx="742950" cy="1143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952500" y="2165350"/>
                <a:ext cx="742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095500" y="2292350"/>
              <a:ext cx="444500" cy="635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2095500" y="2292350"/>
                <a:ext cx="444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104900" y="2952750"/>
              <a:ext cx="77470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1104900" y="2952750"/>
                <a:ext cx="774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343150" y="2927350"/>
              <a:ext cx="647700" cy="4445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2343150" y="2927350"/>
                <a:ext cx="647700" cy="44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</a:rPr>
              <a:t>封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r>
              <a:rPr lang="zh-CN" altLang="en-US" sz="3600" dirty="0">
                <a:solidFill>
                  <a:srgbClr val="C00000"/>
                </a:solidFill>
              </a:rPr>
              <a:t>[fēnɡ]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200" y="2301875"/>
            <a:ext cx="1129855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计算包裹或裝上封套物件的单位。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一封信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一封情书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085" y="1779905"/>
            <a:ext cx="26708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a measure word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829056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7938135" y="3143250"/>
            <a:ext cx="3562350" cy="329692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850900" y="2279650"/>
              <a:ext cx="2368550" cy="36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850900" y="2279650"/>
                <a:ext cx="2368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314450" y="2990850"/>
              <a:ext cx="768350" cy="7620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1314450" y="2990850"/>
                <a:ext cx="768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086100" y="2851150"/>
              <a:ext cx="1543050" cy="1778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3086100" y="2851150"/>
                <a:ext cx="1543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282700" y="4254500"/>
              <a:ext cx="438150" cy="36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1282700" y="4254500"/>
                <a:ext cx="438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981200" y="4210050"/>
              <a:ext cx="546100" cy="4445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981200" y="4210050"/>
                <a:ext cx="546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1866900" y="4254500"/>
              <a:ext cx="647700" cy="3175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866900" y="4254500"/>
                <a:ext cx="647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1498600" y="4051300"/>
              <a:ext cx="184150" cy="2476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498600" y="4051300"/>
                <a:ext cx="184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1498600" y="3714750"/>
              <a:ext cx="406400" cy="59690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1498600" y="3714750"/>
                <a:ext cx="4064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5486400" y="4292600"/>
              <a:ext cx="1270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5486400" y="42926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9"/>
          <p:cNvSpPr txBox="1">
            <a14:cpLocks xmlns:a14="http://schemas.microsoft.com/office/drawing/2010/main" noChangeArrowheads="1"/>
          </p:cNvSpPr>
          <p:nvPr/>
        </p:nvSpPr>
        <p:spPr bwMode="auto">
          <a:xfrm>
            <a:off x="468313" y="476250"/>
            <a:ext cx="511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charset="-122"/>
              </a:rPr>
              <a:t>Language Points——</a:t>
            </a:r>
            <a:r>
              <a:rPr lang="zh-CN" altLang="en-US" sz="2000" b="1">
                <a:solidFill>
                  <a:srgbClr val="0070C0"/>
                </a:solidFill>
                <a:latin typeface="宋体" charset="-122"/>
              </a:rPr>
              <a:t>从</a:t>
            </a:r>
            <a:endParaRPr lang="zh-CN" altLang="en-US" sz="2000" b="1">
              <a:solidFill>
                <a:srgbClr val="0070C0"/>
              </a:solidFill>
              <a:latin typeface="宋体" charset="-122"/>
            </a:endParaRPr>
          </a:p>
        </p:txBody>
      </p:sp>
      <p:sp>
        <p:nvSpPr>
          <p:cNvPr id="20" name="Text Box 4"/>
          <p:cNvSpPr txBox="1">
            <a14:cpLocks xmlns:a14="http://schemas.microsoft.com/office/drawing/2010/main" noChangeArrowheads="1"/>
          </p:cNvSpPr>
          <p:nvPr/>
        </p:nvSpPr>
        <p:spPr bwMode="auto">
          <a:xfrm>
            <a:off x="588010" y="1280795"/>
            <a:ext cx="10858500" cy="486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“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从</a:t>
            </a: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”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引出动作开始的地方或时间。</a:t>
            </a:r>
            <a:endParaRPr lang="zh-CN" altLang="en-US" sz="44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The object of the prepsition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从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may be words indicating the starting point or time of a action.</a:t>
            </a: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 </a:t>
            </a:r>
            <a:endParaRPr lang="zh-CN" altLang="en-US" sz="44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“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从</a:t>
            </a: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…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到</a:t>
            </a: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……”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可以表示时间、处所从起点到终点，也可以表示人物、数量等范围。</a:t>
            </a:r>
            <a:endParaRPr lang="zh-CN" altLang="en-US" sz="44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It can represent time and place from the starting point to the ending point, and it can also represent the range of people and numbers.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4178300" y="933450"/>
              <a:ext cx="323850" cy="38100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4178300" y="933450"/>
                <a:ext cx="3238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149350" y="1924050"/>
              <a:ext cx="768350" cy="196850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1149350" y="1924050"/>
                <a:ext cx="768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3225800" y="2584450"/>
              <a:ext cx="1263650" cy="6985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3225800" y="2584450"/>
                <a:ext cx="1263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3644900" y="1905000"/>
              <a:ext cx="1943100" cy="10795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3644900" y="1905000"/>
                <a:ext cx="1943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394450" y="2012950"/>
              <a:ext cx="806450" cy="635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6394450" y="2012950"/>
                <a:ext cx="806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8013700" y="1943100"/>
              <a:ext cx="1016000" cy="12065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8013700" y="1943100"/>
                <a:ext cx="1016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946150" y="4127500"/>
              <a:ext cx="3155950" cy="215900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946150" y="4127500"/>
                <a:ext cx="3155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7086600" y="4140200"/>
              <a:ext cx="2501900" cy="1524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7086600" y="4140200"/>
                <a:ext cx="2501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534650" y="4254500"/>
              <a:ext cx="533400" cy="127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0534650" y="4254500"/>
                <a:ext cx="533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768350" y="4959350"/>
              <a:ext cx="1587500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768350" y="4959350"/>
                <a:ext cx="1587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3048000" y="5600700"/>
              <a:ext cx="2063750" cy="6985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3048000" y="5600700"/>
                <a:ext cx="2063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9296400" y="5575300"/>
              <a:ext cx="1873250" cy="10795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9296400" y="5575300"/>
                <a:ext cx="1873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5283200" y="5607050"/>
              <a:ext cx="3238500" cy="14605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5283200" y="5607050"/>
                <a:ext cx="3238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6191250" y="4991100"/>
              <a:ext cx="222250" cy="2032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6191250" y="4991100"/>
                <a:ext cx="222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6369050" y="5130800"/>
              <a:ext cx="95250" cy="4445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6369050" y="5130800"/>
                <a:ext cx="95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6635750" y="5041900"/>
              <a:ext cx="127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6635750" y="5041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6470650" y="5041900"/>
              <a:ext cx="171450" cy="18415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6470650" y="504190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1" name="墨迹 20"/>
              <p14:cNvContentPartPr/>
              <p14:nvPr/>
            </p14:nvContentPartPr>
            <p14:xfrm>
              <a:off x="6578600" y="5124450"/>
              <a:ext cx="114300" cy="5715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6578600" y="5124450"/>
                <a:ext cx="1143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2" name="墨迹 21"/>
              <p14:cNvContentPartPr/>
              <p14:nvPr/>
            </p14:nvContentPartPr>
            <p14:xfrm>
              <a:off x="6807200" y="5118100"/>
              <a:ext cx="260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6807200" y="51181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3" name="墨迹 22"/>
              <p14:cNvContentPartPr/>
              <p14:nvPr/>
            </p14:nvContentPartPr>
            <p14:xfrm>
              <a:off x="6946900" y="5041900"/>
              <a:ext cx="31750" cy="1333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6946900" y="504190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4" name="墨迹 23"/>
              <p14:cNvContentPartPr/>
              <p14:nvPr/>
            </p14:nvContentPartPr>
            <p14:xfrm>
              <a:off x="6527800" y="5480050"/>
              <a:ext cx="1644650" cy="1397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6527800" y="5480050"/>
                <a:ext cx="1644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5" name="墨迹 24"/>
              <p14:cNvContentPartPr/>
              <p14:nvPr/>
            </p14:nvContentPartPr>
            <p14:xfrm>
              <a:off x="8280400" y="5219700"/>
              <a:ext cx="571500" cy="40640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8280400" y="5219700"/>
                <a:ext cx="5715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6" name="墨迹 25"/>
              <p14:cNvContentPartPr/>
              <p14:nvPr/>
            </p14:nvContentPartPr>
            <p14:xfrm>
              <a:off x="5156200" y="5105400"/>
              <a:ext cx="812800" cy="62230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5156200" y="5105400"/>
                <a:ext cx="81280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7" name="墨迹 26"/>
              <p14:cNvContentPartPr/>
              <p14:nvPr/>
            </p14:nvContentPartPr>
            <p14:xfrm>
              <a:off x="8280400" y="4756150"/>
              <a:ext cx="406400" cy="24765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8280400" y="4756150"/>
                <a:ext cx="406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8489950" y="4933950"/>
              <a:ext cx="120650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8489950" y="4933950"/>
                <a:ext cx="1206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9" name="墨迹 28"/>
              <p14:cNvContentPartPr/>
              <p14:nvPr/>
            </p14:nvContentPartPr>
            <p14:xfrm>
              <a:off x="8362950" y="5073650"/>
              <a:ext cx="222250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8362950" y="5073650"/>
                <a:ext cx="222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0" name="墨迹 29"/>
              <p14:cNvContentPartPr/>
              <p14:nvPr/>
            </p14:nvContentPartPr>
            <p14:xfrm>
              <a:off x="8464550" y="4953000"/>
              <a:ext cx="215900" cy="27940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8464550" y="4953000"/>
                <a:ext cx="2159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1" name="墨迹 30"/>
              <p14:cNvContentPartPr/>
              <p14:nvPr/>
            </p14:nvContentPartPr>
            <p14:xfrm>
              <a:off x="8794750" y="4997450"/>
              <a:ext cx="19050" cy="12700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8794750" y="49974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" name="墨迹 31"/>
              <p14:cNvContentPartPr/>
              <p14:nvPr/>
            </p14:nvContentPartPr>
            <p14:xfrm>
              <a:off x="8845550" y="4902200"/>
              <a:ext cx="95250" cy="3810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8845550" y="4902200"/>
                <a:ext cx="95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3" name="墨迹 32"/>
              <p14:cNvContentPartPr/>
              <p14:nvPr/>
            </p14:nvContentPartPr>
            <p14:xfrm>
              <a:off x="9118600" y="5124450"/>
              <a:ext cx="19050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9118600" y="512445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4" name="墨迹 33"/>
              <p14:cNvContentPartPr/>
              <p14:nvPr/>
            </p14:nvContentPartPr>
            <p14:xfrm>
              <a:off x="9232900" y="5067300"/>
              <a:ext cx="6350" cy="14605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9232900" y="5067300"/>
                <a:ext cx="6350" cy="146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9"/>
          <p:cNvSpPr txBox="1">
            <a14:cpLocks xmlns:a14="http://schemas.microsoft.com/office/drawing/2010/main" noChangeArrowheads="1"/>
          </p:cNvSpPr>
          <p:nvPr/>
        </p:nvSpPr>
        <p:spPr bwMode="auto">
          <a:xfrm>
            <a:off x="468313" y="476250"/>
            <a:ext cx="511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charset="-122"/>
              </a:rPr>
              <a:t>Language Points——</a:t>
            </a:r>
            <a:r>
              <a:rPr lang="zh-CN" altLang="en-US" sz="2000" b="1">
                <a:solidFill>
                  <a:srgbClr val="0070C0"/>
                </a:solidFill>
                <a:latin typeface="宋体" charset="-122"/>
              </a:rPr>
              <a:t>从</a:t>
            </a:r>
            <a:endParaRPr lang="zh-CN" altLang="en-US" sz="2000" b="1">
              <a:solidFill>
                <a:srgbClr val="0070C0"/>
              </a:solidFill>
              <a:latin typeface="宋体" charset="-122"/>
            </a:endParaRPr>
          </a:p>
        </p:txBody>
      </p:sp>
      <p:sp>
        <p:nvSpPr>
          <p:cNvPr id="20" name="Text Box 4"/>
          <p:cNvSpPr txBox="1">
            <a14:cpLocks xmlns:a14="http://schemas.microsoft.com/office/drawing/2010/main" noChangeArrowheads="1"/>
          </p:cNvSpPr>
          <p:nvPr/>
        </p:nvSpPr>
        <p:spPr bwMode="auto">
          <a:xfrm>
            <a:off x="864235" y="2969895"/>
            <a:ext cx="108585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我</a:t>
            </a:r>
            <a:r>
              <a:rPr lang="zh-CN" altLang="en-US" sz="4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从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邮局</a:t>
            </a:r>
            <a:r>
              <a:rPr lang="zh-CN" altLang="en-US" sz="4400" b="1" dirty="0">
                <a:solidFill>
                  <a:srgbClr val="7030A0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去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车站。</a:t>
            </a:r>
            <a:endParaRPr lang="en-US" altLang="zh-CN" sz="44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</p:txBody>
      </p:sp>
      <p:sp>
        <p:nvSpPr>
          <p:cNvPr id="2" name="Text Box 4"/>
          <p:cNvSpPr txBox="1">
            <a14:cpLocks xmlns:a14="http://schemas.microsoft.com/office/drawing/2010/main" noChangeArrowheads="1"/>
          </p:cNvSpPr>
          <p:nvPr/>
        </p:nvSpPr>
        <p:spPr bwMode="auto">
          <a:xfrm>
            <a:off x="721360" y="1569085"/>
            <a:ext cx="6691630" cy="7683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从</a:t>
            </a: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+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地方</a:t>
            </a: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1 +V.+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地方</a:t>
            </a: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2</a:t>
            </a:r>
            <a:endParaRPr lang="en-US" altLang="zh-CN" sz="44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60" y="3948430"/>
            <a:ext cx="5417820" cy="22542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2308860" y="5657850"/>
            <a:ext cx="757555" cy="101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568065" y="5668010"/>
            <a:ext cx="818515" cy="1016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1765300" y="2152650"/>
              <a:ext cx="1263650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1765300" y="2152650"/>
                <a:ext cx="1263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3270250" y="2279650"/>
              <a:ext cx="711200" cy="1270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3270250" y="2279650"/>
                <a:ext cx="711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3536950" y="2279650"/>
              <a:ext cx="431800" cy="44450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3536950" y="2279650"/>
                <a:ext cx="431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3257550" y="3683000"/>
              <a:ext cx="457200" cy="635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3257550" y="3683000"/>
                <a:ext cx="457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4337050" y="2241550"/>
              <a:ext cx="1682750" cy="10795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4337050" y="2241550"/>
                <a:ext cx="16827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2152650" y="2311400"/>
              <a:ext cx="508000" cy="5080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2152650" y="2311400"/>
                <a:ext cx="508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3632200" y="2273300"/>
              <a:ext cx="355600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3632200" y="2273300"/>
                <a:ext cx="355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4521200" y="2298700"/>
              <a:ext cx="1206500" cy="1651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4521200" y="2298700"/>
                <a:ext cx="1206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墨迹 13"/>
              <p14:cNvContentPartPr/>
              <p14:nvPr/>
            </p14:nvContentPartPr>
            <p14:xfrm>
              <a:off x="1104900" y="3651250"/>
              <a:ext cx="29210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1104900" y="3651250"/>
                <a:ext cx="292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1536700" y="2984500"/>
              <a:ext cx="463550" cy="6731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1536700" y="2984500"/>
                <a:ext cx="4635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6" name="墨迹 15"/>
              <p14:cNvContentPartPr/>
              <p14:nvPr/>
            </p14:nvContentPartPr>
            <p14:xfrm>
              <a:off x="3219450" y="2813050"/>
              <a:ext cx="457200" cy="93345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3219450" y="2813050"/>
                <a:ext cx="457200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3302000" y="4292600"/>
              <a:ext cx="12700" cy="26670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3302000" y="4292600"/>
                <a:ext cx="12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8" name="墨迹 17"/>
              <p14:cNvContentPartPr/>
              <p14:nvPr/>
            </p14:nvContentPartPr>
            <p14:xfrm>
              <a:off x="3238500" y="4514850"/>
              <a:ext cx="165100" cy="889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3238500" y="4514850"/>
                <a:ext cx="165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1" name="墨迹 20"/>
              <p14:cNvContentPartPr/>
              <p14:nvPr/>
            </p14:nvContentPartPr>
            <p14:xfrm>
              <a:off x="1987550" y="3619500"/>
              <a:ext cx="482600" cy="134620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1987550" y="3619500"/>
                <a:ext cx="482600" cy="134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2" name="墨迹 21"/>
              <p14:cNvContentPartPr/>
              <p14:nvPr/>
            </p14:nvContentPartPr>
            <p14:xfrm>
              <a:off x="1892300" y="4921250"/>
              <a:ext cx="355600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1892300" y="4921250"/>
                <a:ext cx="355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3" name="墨迹 22"/>
              <p14:cNvContentPartPr/>
              <p14:nvPr/>
            </p14:nvContentPartPr>
            <p14:xfrm>
              <a:off x="4508500" y="3613150"/>
              <a:ext cx="266700" cy="76200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4508500" y="3613150"/>
                <a:ext cx="2667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4" name="墨迹 23"/>
              <p14:cNvContentPartPr/>
              <p14:nvPr/>
            </p14:nvContentPartPr>
            <p14:xfrm>
              <a:off x="4629150" y="4133850"/>
              <a:ext cx="279400" cy="28575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4629150" y="4133850"/>
                <a:ext cx="279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5" name="墨迹 24"/>
              <p14:cNvContentPartPr/>
              <p14:nvPr/>
            </p14:nvContentPartPr>
            <p14:xfrm>
              <a:off x="4813300" y="1435100"/>
              <a:ext cx="190500" cy="3175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4813300" y="1435100"/>
                <a:ext cx="190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6" name="墨迹 25"/>
              <p14:cNvContentPartPr/>
              <p14:nvPr/>
            </p14:nvContentPartPr>
            <p14:xfrm>
              <a:off x="4857750" y="1339850"/>
              <a:ext cx="171450" cy="19050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4857750" y="1339850"/>
                <a:ext cx="171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7" name="墨迹 26"/>
              <p14:cNvContentPartPr/>
              <p14:nvPr/>
            </p14:nvContentPartPr>
            <p14:xfrm>
              <a:off x="4991100" y="1352550"/>
              <a:ext cx="6350" cy="5715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4991100" y="135255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8" name="墨迹 27"/>
              <p14:cNvContentPartPr/>
              <p14:nvPr/>
            </p14:nvContentPartPr>
            <p14:xfrm>
              <a:off x="5054600" y="1308100"/>
              <a:ext cx="260350" cy="2413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5054600" y="1308100"/>
                <a:ext cx="260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9" name="墨迹 28"/>
              <p14:cNvContentPartPr/>
              <p14:nvPr/>
            </p14:nvContentPartPr>
            <p14:xfrm>
              <a:off x="5372100" y="1016000"/>
              <a:ext cx="323850" cy="61595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5372100" y="1016000"/>
                <a:ext cx="3238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30" name="墨迹 29"/>
              <p14:cNvContentPartPr/>
              <p14:nvPr/>
            </p14:nvContentPartPr>
            <p14:xfrm>
              <a:off x="1758950" y="1327150"/>
              <a:ext cx="127000" cy="16510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1758950" y="1327150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1" name="墨迹 30"/>
              <p14:cNvContentPartPr/>
              <p14:nvPr/>
            </p14:nvContentPartPr>
            <p14:xfrm>
              <a:off x="1930400" y="1352550"/>
              <a:ext cx="215900" cy="3810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1930400" y="1352550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32" name="墨迹 31"/>
              <p14:cNvContentPartPr/>
              <p14:nvPr/>
            </p14:nvContentPartPr>
            <p14:xfrm>
              <a:off x="2057400" y="1308100"/>
              <a:ext cx="152400" cy="2032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2057400" y="130810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3" name="墨迹 32"/>
              <p14:cNvContentPartPr/>
              <p14:nvPr/>
            </p14:nvContentPartPr>
            <p14:xfrm>
              <a:off x="2273300" y="1231900"/>
              <a:ext cx="381000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2273300" y="1231900"/>
                <a:ext cx="381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4" name="墨迹 33"/>
              <p14:cNvContentPartPr/>
              <p14:nvPr/>
            </p14:nvContentPartPr>
            <p14:xfrm>
              <a:off x="2717800" y="1168400"/>
              <a:ext cx="171450" cy="22860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2717800" y="1168400"/>
                <a:ext cx="171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5" name="墨迹 34"/>
              <p14:cNvContentPartPr/>
              <p14:nvPr/>
            </p14:nvContentPartPr>
            <p14:xfrm>
              <a:off x="2895600" y="1104900"/>
              <a:ext cx="165100" cy="32385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2895600" y="1104900"/>
                <a:ext cx="165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6" name="墨迹 35"/>
              <p14:cNvContentPartPr/>
              <p14:nvPr/>
            </p14:nvContentPartPr>
            <p14:xfrm>
              <a:off x="2870200" y="1263650"/>
              <a:ext cx="152400" cy="36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2870200" y="12636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7" name="墨迹 36"/>
              <p14:cNvContentPartPr/>
              <p14:nvPr/>
            </p14:nvContentPartPr>
            <p14:xfrm>
              <a:off x="3073400" y="1238250"/>
              <a:ext cx="63500" cy="190500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3073400" y="123825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8" name="墨迹 37"/>
              <p14:cNvContentPartPr/>
              <p14:nvPr/>
            </p14:nvContentPartPr>
            <p14:xfrm>
              <a:off x="3054350" y="1181100"/>
              <a:ext cx="76200" cy="1905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3054350" y="118110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9" name="墨迹 38"/>
              <p14:cNvContentPartPr/>
              <p14:nvPr/>
            </p14:nvContentPartPr>
            <p14:xfrm>
              <a:off x="3149600" y="1301750"/>
              <a:ext cx="190500" cy="146050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3149600" y="1301750"/>
                <a:ext cx="190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40" name="墨迹 39"/>
              <p14:cNvContentPartPr/>
              <p14:nvPr/>
            </p14:nvContentPartPr>
            <p14:xfrm>
              <a:off x="3263900" y="1282700"/>
              <a:ext cx="266700" cy="349250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3263900" y="1282700"/>
                <a:ext cx="266700" cy="3492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8614" t="129" r="8121"/>
          <a:stretch>
            <a:fillRect/>
          </a:stretch>
        </p:blipFill>
        <p:spPr>
          <a:xfrm>
            <a:off x="199390" y="212725"/>
            <a:ext cx="11684000" cy="6061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333750" y="5060950"/>
              <a:ext cx="495300" cy="88900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3333750" y="5060950"/>
                <a:ext cx="495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3048000" y="774700"/>
              <a:ext cx="546100" cy="635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3048000" y="774700"/>
                <a:ext cx="546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3117850" y="863600"/>
              <a:ext cx="101600" cy="1905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3117850" y="8636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105150" y="1104900"/>
              <a:ext cx="12700" cy="26035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3105150" y="1104900"/>
                <a:ext cx="12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130550" y="1098550"/>
              <a:ext cx="114300" cy="635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3130550" y="1098550"/>
                <a:ext cx="1143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3289300" y="1123950"/>
              <a:ext cx="133350" cy="209550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3289300" y="1123950"/>
                <a:ext cx="133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3448050" y="1092200"/>
              <a:ext cx="203200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3448050" y="1092200"/>
                <a:ext cx="203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670300" y="1041400"/>
              <a:ext cx="11430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3670300" y="1041400"/>
                <a:ext cx="114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3619500" y="1193800"/>
              <a:ext cx="292100" cy="13970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3619500" y="1193800"/>
                <a:ext cx="292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1771650" y="3225800"/>
              <a:ext cx="336550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1771650" y="3225800"/>
                <a:ext cx="336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647700" y="5969000"/>
              <a:ext cx="3390900" cy="1016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647700" y="5969000"/>
                <a:ext cx="3390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768350" y="6019800"/>
              <a:ext cx="45720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768350" y="6019800"/>
                <a:ext cx="457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3276600" y="5187950"/>
              <a:ext cx="584200" cy="381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3276600" y="5187950"/>
                <a:ext cx="584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3244850" y="876300"/>
              <a:ext cx="17780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3244850" y="87630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3244850" y="889000"/>
              <a:ext cx="63500" cy="635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3244850" y="8890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6216650" y="933450"/>
              <a:ext cx="673100" cy="5715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6216650" y="933450"/>
                <a:ext cx="673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7385050" y="5168900"/>
              <a:ext cx="571500" cy="762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7385050" y="5168900"/>
                <a:ext cx="571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10782300" y="1841500"/>
              <a:ext cx="55880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10782300" y="1841500"/>
                <a:ext cx="558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1" name="墨迹 20"/>
              <p14:cNvContentPartPr/>
              <p14:nvPr/>
            </p14:nvContentPartPr>
            <p14:xfrm>
              <a:off x="10439400" y="495300"/>
              <a:ext cx="209550" cy="3175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10439400" y="495300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10401300" y="558800"/>
              <a:ext cx="381000" cy="34925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10401300" y="558800"/>
                <a:ext cx="3810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10496550" y="577850"/>
              <a:ext cx="158750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10496550" y="57785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4" name="墨迹 23"/>
              <p14:cNvContentPartPr/>
              <p14:nvPr/>
            </p14:nvContentPartPr>
            <p14:xfrm>
              <a:off x="10509250" y="666750"/>
              <a:ext cx="222250" cy="254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10509250" y="666750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5" name="墨迹 24"/>
              <p14:cNvContentPartPr/>
              <p14:nvPr/>
            </p14:nvContentPartPr>
            <p14:xfrm>
              <a:off x="10585450" y="628650"/>
              <a:ext cx="76200" cy="14605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10585450" y="6286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6" name="墨迹 25"/>
              <p14:cNvContentPartPr/>
              <p14:nvPr/>
            </p14:nvContentPartPr>
            <p14:xfrm>
              <a:off x="10604500" y="730250"/>
              <a:ext cx="171450" cy="5080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10604500" y="730250"/>
                <a:ext cx="171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7" name="墨迹 26"/>
              <p14:cNvContentPartPr/>
              <p14:nvPr/>
            </p14:nvContentPartPr>
            <p14:xfrm>
              <a:off x="10807700" y="514350"/>
              <a:ext cx="196850" cy="19050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10807700" y="514350"/>
                <a:ext cx="196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8" name="墨迹 27"/>
              <p14:cNvContentPartPr/>
              <p14:nvPr/>
            </p14:nvContentPartPr>
            <p14:xfrm>
              <a:off x="10858500" y="609600"/>
              <a:ext cx="38100" cy="46355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10858500" y="609600"/>
                <a:ext cx="381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9" name="墨迹 28"/>
              <p14:cNvContentPartPr/>
              <p14:nvPr/>
            </p14:nvContentPartPr>
            <p14:xfrm>
              <a:off x="11118850" y="438150"/>
              <a:ext cx="31750" cy="13335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11118850" y="4381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0" name="墨迹 29"/>
              <p14:cNvContentPartPr/>
              <p14:nvPr/>
            </p14:nvContentPartPr>
            <p14:xfrm>
              <a:off x="11042650" y="577850"/>
              <a:ext cx="12700" cy="9525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11042650" y="5778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1" name="墨迹 30"/>
              <p14:cNvContentPartPr/>
              <p14:nvPr/>
            </p14:nvContentPartPr>
            <p14:xfrm>
              <a:off x="11118850" y="622300"/>
              <a:ext cx="133350" cy="6350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11118850" y="622300"/>
                <a:ext cx="133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" name="墨迹 31"/>
              <p14:cNvContentPartPr/>
              <p14:nvPr/>
            </p14:nvContentPartPr>
            <p14:xfrm>
              <a:off x="11112500" y="755650"/>
              <a:ext cx="825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11112500" y="7556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3" name="墨迹 32"/>
              <p14:cNvContentPartPr/>
              <p14:nvPr/>
            </p14:nvContentPartPr>
            <p14:xfrm>
              <a:off x="11068050" y="819150"/>
              <a:ext cx="2095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11068050" y="819150"/>
                <a:ext cx="209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4" name="墨迹 33"/>
              <p14:cNvContentPartPr/>
              <p14:nvPr/>
            </p14:nvContentPartPr>
            <p14:xfrm>
              <a:off x="11049000" y="825500"/>
              <a:ext cx="133350" cy="17145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11049000" y="82550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5" name="墨迹 34"/>
              <p14:cNvContentPartPr/>
              <p14:nvPr/>
            </p14:nvContentPartPr>
            <p14:xfrm>
              <a:off x="11226800" y="787400"/>
              <a:ext cx="228600" cy="20320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11226800" y="787400"/>
                <a:ext cx="228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6" name="墨迹 35"/>
              <p14:cNvContentPartPr/>
              <p14:nvPr/>
            </p14:nvContentPartPr>
            <p14:xfrm>
              <a:off x="10198100" y="6019800"/>
              <a:ext cx="177800" cy="6350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10198100" y="601980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7" name="墨迹 36"/>
              <p14:cNvContentPartPr/>
              <p14:nvPr/>
            </p14:nvContentPartPr>
            <p14:xfrm>
              <a:off x="3111500" y="4775200"/>
              <a:ext cx="787400" cy="406400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3111500" y="4775200"/>
                <a:ext cx="7874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8" name="墨迹 37"/>
              <p14:cNvContentPartPr/>
              <p14:nvPr/>
            </p14:nvContentPartPr>
            <p14:xfrm>
              <a:off x="9931400" y="5429250"/>
              <a:ext cx="685800" cy="78105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9931400" y="5429250"/>
                <a:ext cx="685800" cy="781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0"/>
            <a:ext cx="917511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937000" y="717550"/>
              <a:ext cx="2120900" cy="57150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3937000" y="717550"/>
                <a:ext cx="2120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581900" y="558800"/>
              <a:ext cx="1822450" cy="15875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7581900" y="558800"/>
                <a:ext cx="1822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762500" y="717550"/>
              <a:ext cx="2413000" cy="59055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4762500" y="717550"/>
                <a:ext cx="24130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486150" y="1847850"/>
              <a:ext cx="38100" cy="29845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3486150" y="1847850"/>
                <a:ext cx="38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403600" y="2044700"/>
              <a:ext cx="228600" cy="10795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3403600" y="2044700"/>
                <a:ext cx="228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578100" y="1555750"/>
              <a:ext cx="152400" cy="158750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2578100" y="1555750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2736850" y="1593850"/>
              <a:ext cx="133350" cy="635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2736850" y="159385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794000" y="1530350"/>
              <a:ext cx="120650" cy="2286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2794000" y="1530350"/>
                <a:ext cx="1206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2921000" y="1543050"/>
              <a:ext cx="171450" cy="20320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2921000" y="154305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3181350" y="1543050"/>
              <a:ext cx="101600" cy="20955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3181350" y="1543050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3454400" y="1428750"/>
              <a:ext cx="101600" cy="2540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3454400" y="1428750"/>
                <a:ext cx="101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3371850" y="1549400"/>
              <a:ext cx="2222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3371850" y="1549400"/>
                <a:ext cx="222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3613150" y="1543050"/>
              <a:ext cx="6350" cy="13335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3613150" y="154305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3644900" y="1473200"/>
              <a:ext cx="76200" cy="127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3644900" y="14732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3803650" y="1498600"/>
              <a:ext cx="165100" cy="13970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3803650" y="149860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3822700" y="1517650"/>
              <a:ext cx="374650" cy="4318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3822700" y="1517650"/>
                <a:ext cx="3746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5194300" y="1828800"/>
              <a:ext cx="38100" cy="3175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5194300" y="1828800"/>
                <a:ext cx="38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5156200" y="2019300"/>
              <a:ext cx="196850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5156200" y="2019300"/>
                <a:ext cx="196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1" name="墨迹 20"/>
              <p14:cNvContentPartPr/>
              <p14:nvPr/>
            </p14:nvContentPartPr>
            <p14:xfrm>
              <a:off x="4857750" y="4508500"/>
              <a:ext cx="127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4857750" y="4508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5010150" y="1638300"/>
              <a:ext cx="101600" cy="16510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5010150" y="163830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5168900" y="1657350"/>
              <a:ext cx="38100" cy="1079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5168900" y="165735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4" name="墨迹 23"/>
              <p14:cNvContentPartPr/>
              <p14:nvPr/>
            </p14:nvContentPartPr>
            <p14:xfrm>
              <a:off x="5207000" y="1651000"/>
              <a:ext cx="133350" cy="10795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5207000" y="1651000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5" name="墨迹 24"/>
              <p14:cNvContentPartPr/>
              <p14:nvPr/>
            </p14:nvContentPartPr>
            <p14:xfrm>
              <a:off x="5454650" y="1562100"/>
              <a:ext cx="152400" cy="21590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5454650" y="1562100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6" name="墨迹 25"/>
              <p14:cNvContentPartPr/>
              <p14:nvPr/>
            </p14:nvContentPartPr>
            <p14:xfrm>
              <a:off x="5600700" y="1473200"/>
              <a:ext cx="6350" cy="31750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5600700" y="1473200"/>
                <a:ext cx="63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7" name="墨迹 26"/>
              <p14:cNvContentPartPr/>
              <p14:nvPr/>
            </p14:nvContentPartPr>
            <p14:xfrm>
              <a:off x="8235950" y="2343150"/>
              <a:ext cx="184150" cy="147320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8235950" y="2343150"/>
                <a:ext cx="184150" cy="147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8" name="墨迹 27"/>
              <p14:cNvContentPartPr/>
              <p14:nvPr/>
            </p14:nvContentPartPr>
            <p14:xfrm>
              <a:off x="8267700" y="2260600"/>
              <a:ext cx="120650" cy="6985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8267700" y="22606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9" name="墨迹 28"/>
              <p14:cNvContentPartPr/>
              <p14:nvPr/>
            </p14:nvContentPartPr>
            <p14:xfrm>
              <a:off x="8731250" y="2546350"/>
              <a:ext cx="336550" cy="33655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8731250" y="2546350"/>
                <a:ext cx="3365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0" name="墨迹 29"/>
              <p14:cNvContentPartPr/>
              <p14:nvPr/>
            </p14:nvContentPartPr>
            <p14:xfrm>
              <a:off x="9124950" y="2514600"/>
              <a:ext cx="152400" cy="18415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9124950" y="251460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1" name="墨迹 30"/>
              <p14:cNvContentPartPr/>
              <p14:nvPr/>
            </p14:nvContentPartPr>
            <p14:xfrm>
              <a:off x="8312150" y="4140200"/>
              <a:ext cx="95250" cy="31115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8312150" y="414020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" name="墨迹 31"/>
              <p14:cNvContentPartPr/>
              <p14:nvPr/>
            </p14:nvContentPartPr>
            <p14:xfrm>
              <a:off x="8648700" y="4203700"/>
              <a:ext cx="177800" cy="1524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8648700" y="4203700"/>
                <a:ext cx="177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3" name="墨迹 32"/>
              <p14:cNvContentPartPr/>
              <p14:nvPr/>
            </p14:nvContentPartPr>
            <p14:xfrm>
              <a:off x="8794750" y="4171950"/>
              <a:ext cx="101600" cy="101600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8794750" y="417195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4" name="墨迹 33"/>
              <p14:cNvContentPartPr/>
              <p14:nvPr/>
            </p14:nvContentPartPr>
            <p14:xfrm>
              <a:off x="8883650" y="4140200"/>
              <a:ext cx="6985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8883650" y="414020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5" name="墨迹 34"/>
              <p14:cNvContentPartPr/>
              <p14:nvPr/>
            </p14:nvContentPartPr>
            <p14:xfrm>
              <a:off x="8966200" y="4140200"/>
              <a:ext cx="247650" cy="13335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8966200" y="4140200"/>
                <a:ext cx="247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6" name="墨迹 35"/>
              <p14:cNvContentPartPr/>
              <p14:nvPr/>
            </p14:nvContentPartPr>
            <p14:xfrm>
              <a:off x="9296400" y="4146550"/>
              <a:ext cx="158750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9296400" y="4146550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7" name="墨迹 36"/>
              <p14:cNvContentPartPr/>
              <p14:nvPr/>
            </p14:nvContentPartPr>
            <p14:xfrm>
              <a:off x="8140700" y="4654550"/>
              <a:ext cx="292100" cy="1644650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8140700" y="4654550"/>
                <a:ext cx="292100" cy="164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8" name="墨迹 37"/>
              <p14:cNvContentPartPr/>
              <p14:nvPr/>
            </p14:nvContentPartPr>
            <p14:xfrm>
              <a:off x="10109200" y="3378200"/>
              <a:ext cx="1270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10109200" y="3378200"/>
                <a:ext cx="12700" cy="360"/>
              </a:xfrm>
              <a:prstGeom prst="rect"/>
            </p:spPr>
          </p:pic>
        </mc:Fallback>
      </mc:AlternateContent>
      <p:sp>
        <p:nvSpPr>
          <p:cNvPr id="39" name="文本框 38"/>
          <p:cNvSpPr txBox="1"/>
          <p:nvPr/>
        </p:nvSpPr>
        <p:spPr>
          <a:xfrm>
            <a:off x="12282805" y="61810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0" name="墨迹 39"/>
              <p14:cNvContentPartPr/>
              <p14:nvPr/>
            </p14:nvContentPartPr>
            <p14:xfrm>
              <a:off x="3035300" y="2616200"/>
              <a:ext cx="768350" cy="127000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3035300" y="2616200"/>
                <a:ext cx="768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1" name="墨迹 40"/>
              <p14:cNvContentPartPr/>
              <p14:nvPr/>
            </p14:nvContentPartPr>
            <p14:xfrm>
              <a:off x="3276600" y="3213100"/>
              <a:ext cx="2298700" cy="107950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3276600" y="3213100"/>
                <a:ext cx="2298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2" name="墨迹 41"/>
              <p14:cNvContentPartPr/>
              <p14:nvPr/>
            </p14:nvContentPartPr>
            <p14:xfrm>
              <a:off x="2965450" y="3238500"/>
              <a:ext cx="2228850" cy="146050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2965450" y="3238500"/>
                <a:ext cx="2228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3" name="墨迹 42"/>
              <p14:cNvContentPartPr/>
              <p14:nvPr/>
            </p14:nvContentPartPr>
            <p14:xfrm>
              <a:off x="3295650" y="3962400"/>
              <a:ext cx="1384300" cy="95250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3295650" y="3962400"/>
                <a:ext cx="138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4" name="墨迹 43"/>
              <p14:cNvContentPartPr/>
              <p14:nvPr/>
            </p14:nvContentPartPr>
            <p14:xfrm>
              <a:off x="2736850" y="4165600"/>
              <a:ext cx="222250" cy="819150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2736850" y="4165600"/>
                <a:ext cx="22225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5" name="墨迹 44"/>
              <p14:cNvContentPartPr/>
              <p14:nvPr/>
            </p14:nvContentPartPr>
            <p14:xfrm>
              <a:off x="2667000" y="4171950"/>
              <a:ext cx="292100" cy="857250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2667000" y="4171950"/>
                <a:ext cx="292100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6" name="墨迹 45"/>
              <p14:cNvContentPartPr/>
              <p14:nvPr/>
            </p14:nvContentPartPr>
            <p14:xfrm>
              <a:off x="2794000" y="4146550"/>
              <a:ext cx="317500" cy="882650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2794000" y="4146550"/>
                <a:ext cx="317500" cy="882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7" name="墨迹 46"/>
              <p14:cNvContentPartPr/>
              <p14:nvPr/>
            </p14:nvContentPartPr>
            <p14:xfrm>
              <a:off x="2768600" y="4095750"/>
              <a:ext cx="234950" cy="882650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2768600" y="4095750"/>
                <a:ext cx="234950" cy="882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48" name="墨迹 47"/>
              <p14:cNvContentPartPr/>
              <p14:nvPr/>
            </p14:nvContentPartPr>
            <p14:xfrm>
              <a:off x="3149600" y="4514850"/>
              <a:ext cx="679450" cy="95250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3149600" y="4514850"/>
                <a:ext cx="679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9" name="墨迹 48"/>
              <p14:cNvContentPartPr/>
              <p14:nvPr/>
            </p14:nvContentPartPr>
            <p14:xfrm>
              <a:off x="4851400" y="4476750"/>
              <a:ext cx="622300" cy="44450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4851400" y="4476750"/>
                <a:ext cx="6223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50" name="墨迹 49"/>
              <p14:cNvContentPartPr/>
              <p14:nvPr/>
            </p14:nvContentPartPr>
            <p14:xfrm>
              <a:off x="3149600" y="4540250"/>
              <a:ext cx="812800" cy="69850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3149600" y="4540250"/>
                <a:ext cx="812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51" name="墨迹 50"/>
              <p14:cNvContentPartPr/>
              <p14:nvPr/>
            </p14:nvContentPartPr>
            <p14:xfrm>
              <a:off x="2876550" y="5353050"/>
              <a:ext cx="31750" cy="889000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2876550" y="5353050"/>
                <a:ext cx="3175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52" name="墨迹 51"/>
              <p14:cNvContentPartPr/>
              <p14:nvPr/>
            </p14:nvContentPartPr>
            <p14:xfrm>
              <a:off x="2749550" y="2178050"/>
              <a:ext cx="247650" cy="2774950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2749550" y="2178050"/>
                <a:ext cx="247650" cy="277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53" name="墨迹 52"/>
              <p14:cNvContentPartPr/>
              <p14:nvPr/>
            </p14:nvContentPartPr>
            <p14:xfrm>
              <a:off x="3022600" y="2025650"/>
              <a:ext cx="800100" cy="139700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3022600" y="2025650"/>
                <a:ext cx="800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54" name="墨迹 53"/>
              <p14:cNvContentPartPr/>
              <p14:nvPr/>
            </p14:nvContentPartPr>
            <p14:xfrm>
              <a:off x="4927600" y="2609850"/>
              <a:ext cx="755650" cy="88900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4927600" y="2609850"/>
                <a:ext cx="755650" cy="88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9"/>
          <p:cNvSpPr txBox="1">
            <a14:cpLocks xmlns:a14="http://schemas.microsoft.com/office/drawing/2010/main" noChangeArrowheads="1"/>
          </p:cNvSpPr>
          <p:nvPr/>
        </p:nvSpPr>
        <p:spPr bwMode="auto">
          <a:xfrm>
            <a:off x="468313" y="476250"/>
            <a:ext cx="511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charset="-122"/>
              </a:rPr>
              <a:t>Language Points——</a:t>
            </a:r>
            <a:r>
              <a:rPr lang="zh-CN" altLang="en-US" sz="2000" b="1">
                <a:solidFill>
                  <a:srgbClr val="0070C0"/>
                </a:solidFill>
                <a:latin typeface="宋体" charset="-122"/>
              </a:rPr>
              <a:t>从</a:t>
            </a:r>
            <a:r>
              <a:rPr lang="en-US" altLang="zh-CN" sz="2000" b="1">
                <a:solidFill>
                  <a:srgbClr val="0070C0"/>
                </a:solidFill>
                <a:latin typeface="宋体" charset="-122"/>
              </a:rPr>
              <a:t>…</a:t>
            </a:r>
            <a:r>
              <a:rPr lang="zh-CN" altLang="en-US" sz="2000" b="1">
                <a:solidFill>
                  <a:srgbClr val="0070C0"/>
                </a:solidFill>
                <a:latin typeface="宋体" charset="-122"/>
              </a:rPr>
              <a:t>到</a:t>
            </a:r>
            <a:r>
              <a:rPr lang="en-US" altLang="zh-CN" sz="2000" b="1">
                <a:solidFill>
                  <a:srgbClr val="0070C0"/>
                </a:solidFill>
                <a:latin typeface="宋体" charset="-122"/>
              </a:rPr>
              <a:t>…</a:t>
            </a:r>
            <a:endParaRPr lang="en-US" altLang="zh-CN" sz="2000" b="1">
              <a:solidFill>
                <a:srgbClr val="0070C0"/>
              </a:solidFill>
              <a:latin typeface="宋体" charset="-122"/>
            </a:endParaRPr>
          </a:p>
        </p:txBody>
      </p:sp>
      <p:sp>
        <p:nvSpPr>
          <p:cNvPr id="20" name="Text Box 4"/>
          <p:cNvSpPr txBox="1">
            <a14:cpLocks xmlns:a14="http://schemas.microsoft.com/office/drawing/2010/main" noChangeArrowheads="1"/>
          </p:cNvSpPr>
          <p:nvPr/>
        </p:nvSpPr>
        <p:spPr bwMode="auto">
          <a:xfrm>
            <a:off x="629285" y="2502535"/>
            <a:ext cx="108585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我</a:t>
            </a:r>
            <a:r>
              <a:rPr lang="zh-CN" altLang="en-US" sz="4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从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八点</a:t>
            </a:r>
            <a:r>
              <a:rPr lang="zh-CN" altLang="en-US" sz="4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到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十点有课。</a:t>
            </a:r>
            <a:endParaRPr lang="zh-CN" altLang="en-US" sz="44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</p:txBody>
      </p:sp>
      <p:sp>
        <p:nvSpPr>
          <p:cNvPr id="4" name="Text Box 4"/>
          <p:cNvSpPr txBox="1">
            <a14:cpLocks xmlns:a14="http://schemas.microsoft.com/office/drawing/2010/main" noChangeArrowheads="1"/>
          </p:cNvSpPr>
          <p:nvPr/>
        </p:nvSpPr>
        <p:spPr bwMode="auto">
          <a:xfrm>
            <a:off x="629285" y="1335405"/>
            <a:ext cx="6067425" cy="7683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从</a:t>
            </a: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+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时间</a:t>
            </a: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1+</a:t>
            </a:r>
            <a:r>
              <a:rPr lang="zh-CN" altLang="en-US" sz="4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" pitchFamily="49" charset="-122"/>
                <a:sym typeface="+mn-ea"/>
              </a:rPr>
              <a:t>到</a:t>
            </a: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+</a:t>
            </a:r>
            <a:r>
              <a:rPr lang="zh-CN" altLang="en-US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时间</a:t>
            </a:r>
            <a:r>
              <a:rPr lang="en-US" altLang="zh-CN" sz="44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2+V.</a:t>
            </a:r>
            <a:endParaRPr lang="zh-CN" altLang="en-US" sz="44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36328" t="31834" r="41309" b="39976"/>
          <a:stretch>
            <a:fillRect/>
          </a:stretch>
        </p:blipFill>
        <p:spPr>
          <a:xfrm rot="16200000">
            <a:off x="3077210" y="3463290"/>
            <a:ext cx="798195" cy="1341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0" y="3547110"/>
            <a:ext cx="6607175" cy="2333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14446"/>
          <a:stretch>
            <a:fillRect/>
          </a:stretch>
        </p:blipFill>
        <p:spPr>
          <a:xfrm>
            <a:off x="3338830" y="3630930"/>
            <a:ext cx="1966595" cy="144399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2641600" y="4997450"/>
            <a:ext cx="3664585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812800" y="2000250"/>
              <a:ext cx="381000" cy="635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812800" y="2000250"/>
                <a:ext cx="381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619250" y="1962150"/>
              <a:ext cx="82550" cy="69850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1619250" y="196215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1879600" y="1879600"/>
              <a:ext cx="323850" cy="20955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879600" y="1879600"/>
                <a:ext cx="323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2482850" y="1905000"/>
              <a:ext cx="44450" cy="1397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2482850" y="1905000"/>
                <a:ext cx="44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2216150" y="1930400"/>
              <a:ext cx="85725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2216150" y="1930400"/>
                <a:ext cx="857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1498600" y="1955800"/>
              <a:ext cx="476250" cy="11430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1498600" y="1955800"/>
                <a:ext cx="476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1758950" y="2260600"/>
              <a:ext cx="158750" cy="1397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1758950" y="226060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1949450" y="2305050"/>
              <a:ext cx="15240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1949450" y="23050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5" name="墨迹 14"/>
              <p14:cNvContentPartPr/>
              <p14:nvPr/>
            </p14:nvContentPartPr>
            <p14:xfrm>
              <a:off x="2057400" y="2216150"/>
              <a:ext cx="88900" cy="2540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2057400" y="2216150"/>
                <a:ext cx="889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2279650" y="2286000"/>
              <a:ext cx="184150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2279650" y="2286000"/>
                <a:ext cx="184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7" name="墨迹 16"/>
              <p14:cNvContentPartPr/>
              <p14:nvPr/>
            </p14:nvContentPartPr>
            <p14:xfrm>
              <a:off x="2533650" y="2298700"/>
              <a:ext cx="158750" cy="16510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2533650" y="2298700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2736850" y="2216150"/>
              <a:ext cx="171450" cy="24765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2736850" y="2216150"/>
                <a:ext cx="1714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1" name="墨迹 20"/>
              <p14:cNvContentPartPr/>
              <p14:nvPr/>
            </p14:nvContentPartPr>
            <p14:xfrm>
              <a:off x="2749550" y="2286000"/>
              <a:ext cx="114300" cy="3810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2749550" y="2286000"/>
                <a:ext cx="114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2" name="墨迹 21"/>
              <p14:cNvContentPartPr/>
              <p14:nvPr/>
            </p14:nvContentPartPr>
            <p14:xfrm>
              <a:off x="3365500" y="1905000"/>
              <a:ext cx="425450" cy="13970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3365500" y="1905000"/>
                <a:ext cx="425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3" name="墨迹 22"/>
              <p14:cNvContentPartPr/>
              <p14:nvPr/>
            </p14:nvContentPartPr>
            <p14:xfrm>
              <a:off x="4159250" y="1936750"/>
              <a:ext cx="1339850" cy="1079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4159250" y="1936750"/>
                <a:ext cx="133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4" name="墨迹 23"/>
              <p14:cNvContentPartPr/>
              <p14:nvPr/>
            </p14:nvContentPartPr>
            <p14:xfrm>
              <a:off x="4222750" y="2241550"/>
              <a:ext cx="234950" cy="19685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4222750" y="2241550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5" name="墨迹 24"/>
              <p14:cNvContentPartPr/>
              <p14:nvPr/>
            </p14:nvContentPartPr>
            <p14:xfrm>
              <a:off x="4495800" y="2254250"/>
              <a:ext cx="247650" cy="28575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4495800" y="2254250"/>
                <a:ext cx="2476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6" name="墨迹 25"/>
              <p14:cNvContentPartPr/>
              <p14:nvPr/>
            </p14:nvContentPartPr>
            <p14:xfrm>
              <a:off x="4857750" y="2260600"/>
              <a:ext cx="222250" cy="12700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4857750" y="2260600"/>
                <a:ext cx="222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7" name="墨迹 26"/>
              <p14:cNvContentPartPr/>
              <p14:nvPr/>
            </p14:nvContentPartPr>
            <p14:xfrm>
              <a:off x="4997450" y="2101850"/>
              <a:ext cx="57150" cy="34925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4997450" y="2101850"/>
                <a:ext cx="57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8" name="墨迹 27"/>
              <p14:cNvContentPartPr/>
              <p14:nvPr/>
            </p14:nvContentPartPr>
            <p14:xfrm>
              <a:off x="5708650" y="1955800"/>
              <a:ext cx="514350" cy="1778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5708650" y="1955800"/>
                <a:ext cx="514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9" name="墨迹 28"/>
              <p14:cNvContentPartPr/>
              <p14:nvPr/>
            </p14:nvContentPartPr>
            <p14:xfrm>
              <a:off x="5803900" y="2184400"/>
              <a:ext cx="222250" cy="24765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5803900" y="2184400"/>
                <a:ext cx="222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0" name="墨迹 29"/>
              <p14:cNvContentPartPr/>
              <p14:nvPr/>
            </p14:nvContentPartPr>
            <p14:xfrm>
              <a:off x="6038850" y="2343150"/>
              <a:ext cx="95250" cy="9525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6038850" y="234315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31" name="墨迹 30"/>
              <p14:cNvContentPartPr/>
              <p14:nvPr/>
            </p14:nvContentPartPr>
            <p14:xfrm>
              <a:off x="6261100" y="2292350"/>
              <a:ext cx="139700" cy="10795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6261100" y="22923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2" name="墨迹 31"/>
              <p14:cNvContentPartPr/>
              <p14:nvPr/>
            </p14:nvContentPartPr>
            <p14:xfrm>
              <a:off x="6362700" y="2311400"/>
              <a:ext cx="171450" cy="3175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6362700" y="231140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3" name="墨迹 32"/>
              <p14:cNvContentPartPr/>
              <p14:nvPr/>
            </p14:nvContentPartPr>
            <p14:xfrm>
              <a:off x="6464300" y="2273300"/>
              <a:ext cx="107950" cy="152400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6464300" y="22733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4" name="墨迹 33"/>
              <p14:cNvContentPartPr/>
              <p14:nvPr/>
            </p14:nvContentPartPr>
            <p14:xfrm>
              <a:off x="6584950" y="2190750"/>
              <a:ext cx="177800" cy="22860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6584950" y="2190750"/>
                <a:ext cx="177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5" name="墨迹 34"/>
              <p14:cNvContentPartPr/>
              <p14:nvPr/>
            </p14:nvContentPartPr>
            <p14:xfrm>
              <a:off x="6743700" y="2432050"/>
              <a:ext cx="190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6743700" y="24320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6" name="墨迹 35"/>
              <p14:cNvContentPartPr/>
              <p14:nvPr/>
            </p14:nvContentPartPr>
            <p14:xfrm>
              <a:off x="6807200" y="2432050"/>
              <a:ext cx="12700" cy="36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6807200" y="2432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7" name="墨迹 36"/>
              <p14:cNvContentPartPr/>
              <p14:nvPr/>
            </p14:nvContentPartPr>
            <p14:xfrm>
              <a:off x="355600" y="1155700"/>
              <a:ext cx="234950" cy="6350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355600" y="115570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8" name="墨迹 37"/>
              <p14:cNvContentPartPr/>
              <p14:nvPr/>
            </p14:nvContentPartPr>
            <p14:xfrm>
              <a:off x="482600" y="1149350"/>
              <a:ext cx="254000" cy="107950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482600" y="1149350"/>
                <a:ext cx="254000" cy="1079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9" name="墨迹 38"/>
              <p14:cNvContentPartPr/>
              <p14:nvPr/>
            </p14:nvContentPartPr>
            <p14:xfrm>
              <a:off x="5327650" y="1244600"/>
              <a:ext cx="254000" cy="1047750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5327650" y="1244600"/>
                <a:ext cx="254000" cy="1047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40" name="墨迹 39"/>
              <p14:cNvContentPartPr/>
              <p14:nvPr/>
            </p14:nvContentPartPr>
            <p14:xfrm>
              <a:off x="895350" y="3187700"/>
              <a:ext cx="234950" cy="69850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895350" y="3187700"/>
                <a:ext cx="234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41" name="墨迹 40"/>
              <p14:cNvContentPartPr/>
              <p14:nvPr/>
            </p14:nvContentPartPr>
            <p14:xfrm>
              <a:off x="1460500" y="3162300"/>
              <a:ext cx="1428750" cy="57150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1460500" y="3162300"/>
                <a:ext cx="1428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2" name="墨迹 41"/>
              <p14:cNvContentPartPr/>
              <p14:nvPr/>
            </p14:nvContentPartPr>
            <p14:xfrm>
              <a:off x="3124200" y="3206750"/>
              <a:ext cx="1231900" cy="6350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3124200" y="3206750"/>
                <a:ext cx="1231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3" name="墨迹 42"/>
              <p14:cNvContentPartPr/>
              <p14:nvPr/>
            </p14:nvContentPartPr>
            <p14:xfrm>
              <a:off x="4857750" y="3194050"/>
              <a:ext cx="882650" cy="31750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4857750" y="3194050"/>
                <a:ext cx="882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4" name="墨迹 43"/>
              <p14:cNvContentPartPr/>
              <p14:nvPr/>
            </p14:nvContentPartPr>
            <p14:xfrm>
              <a:off x="5073650" y="3302000"/>
              <a:ext cx="165100" cy="171450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5073650" y="3302000"/>
                <a:ext cx="165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5" name="墨迹 44"/>
              <p14:cNvContentPartPr/>
              <p14:nvPr/>
            </p14:nvContentPartPr>
            <p14:xfrm>
              <a:off x="5276850" y="3498850"/>
              <a:ext cx="1270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5276850" y="3498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6" name="墨迹 45"/>
              <p14:cNvContentPartPr/>
              <p14:nvPr/>
            </p14:nvContentPartPr>
            <p14:xfrm>
              <a:off x="5251450" y="3473450"/>
              <a:ext cx="19050" cy="6350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5251450" y="347345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7" name="墨迹 46"/>
              <p14:cNvContentPartPr/>
              <p14:nvPr/>
            </p14:nvContentPartPr>
            <p14:xfrm>
              <a:off x="723900" y="3238500"/>
              <a:ext cx="361950" cy="50800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723900" y="3238500"/>
                <a:ext cx="361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8" name="墨迹 47"/>
              <p14:cNvContentPartPr/>
              <p14:nvPr/>
            </p14:nvContentPartPr>
            <p14:xfrm>
              <a:off x="1428750" y="3149600"/>
              <a:ext cx="1574800" cy="38100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1428750" y="3149600"/>
                <a:ext cx="1574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9" name="墨迹 48"/>
              <p14:cNvContentPartPr/>
              <p14:nvPr/>
            </p14:nvContentPartPr>
            <p14:xfrm>
              <a:off x="3124200" y="3162300"/>
              <a:ext cx="1422400" cy="50800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3124200" y="3162300"/>
                <a:ext cx="1422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50" name="墨迹 49"/>
              <p14:cNvContentPartPr/>
              <p14:nvPr/>
            </p14:nvContentPartPr>
            <p14:xfrm>
              <a:off x="1644650" y="5289550"/>
              <a:ext cx="863600" cy="69850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1644650" y="5289550"/>
                <a:ext cx="863600" cy="69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795" y="0"/>
            <a:ext cx="1048258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655568" y="4026062"/>
              <a:ext cx="285065" cy="410822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1655568" y="4026062"/>
                <a:ext cx="285065" cy="41082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5007820" y="1352976"/>
              <a:ext cx="172683" cy="279359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5007820" y="1352976"/>
                <a:ext cx="172683" cy="27935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977669" y="1484439"/>
              <a:ext cx="509827" cy="11503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4977669" y="1484439"/>
                <a:ext cx="509827" cy="115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635510" y="1522782"/>
              <a:ext cx="24669" cy="13694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5635510" y="1522782"/>
                <a:ext cx="24669" cy="136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5756115" y="1517305"/>
              <a:ext cx="38374" cy="5477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5756115" y="1517305"/>
                <a:ext cx="38374" cy="54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5865755" y="1528260"/>
              <a:ext cx="360" cy="2191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5865755" y="1528260"/>
                <a:ext cx="360" cy="2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5969913" y="1446095"/>
              <a:ext cx="202835" cy="142419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5969913" y="1446095"/>
                <a:ext cx="202835" cy="14241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6304316" y="1533738"/>
              <a:ext cx="24669" cy="10955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6304316" y="1533738"/>
                <a:ext cx="24669" cy="1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6430403" y="1539215"/>
              <a:ext cx="13705" cy="5478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6430403" y="1539215"/>
                <a:ext cx="13705" cy="547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6578417" y="1533738"/>
              <a:ext cx="5481" cy="10955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6578417" y="1533738"/>
                <a:ext cx="5481" cy="109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生词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idx="1"/>
          </p:nvPr>
        </p:nvSpPr>
        <p:spPr>
          <a:xfrm>
            <a:off x="796925" y="1582420"/>
            <a:ext cx="5690235" cy="4964430"/>
          </a:xfr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时间（shí jiān）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从（cónɡ）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路（lù）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说（shuō）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到（dào）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等（děnɡ）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一（yī）块（kuài）儿（ér）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车（chē）站（zhàn）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158230" y="1708150"/>
            <a:ext cx="4493895" cy="1764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571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邮（yóu）局（jú）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寄（jì）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封（fēnɡ）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289050" y="2025650"/>
              <a:ext cx="704850" cy="635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1289050" y="2025650"/>
                <a:ext cx="704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1276350" y="2673350"/>
              <a:ext cx="34290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1276350" y="2673350"/>
                <a:ext cx="342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346200" y="3327400"/>
              <a:ext cx="177800" cy="127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1346200" y="332740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270000" y="4038600"/>
              <a:ext cx="463550" cy="6350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1270000" y="4038600"/>
                <a:ext cx="463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1301750" y="4552950"/>
              <a:ext cx="273050" cy="5715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301750" y="4552950"/>
                <a:ext cx="273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1327150" y="5264150"/>
              <a:ext cx="323850" cy="1905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327150" y="5264150"/>
                <a:ext cx="323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1352550" y="5791200"/>
              <a:ext cx="4540250" cy="1206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352550" y="5791200"/>
                <a:ext cx="4540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6788150" y="2089150"/>
              <a:ext cx="2419350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6788150" y="2089150"/>
                <a:ext cx="2419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6800850" y="2787650"/>
              <a:ext cx="85725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6800850" y="2787650"/>
                <a:ext cx="857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墨迹 13"/>
              <p14:cNvContentPartPr/>
              <p14:nvPr/>
            </p14:nvContentPartPr>
            <p14:xfrm>
              <a:off x="6724650" y="3600450"/>
              <a:ext cx="1422400" cy="5715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6724650" y="3600450"/>
                <a:ext cx="1422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7207250" y="2800350"/>
              <a:ext cx="584200" cy="4445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7207250" y="2800350"/>
                <a:ext cx="584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6" name="墨迹 15"/>
              <p14:cNvContentPartPr/>
              <p14:nvPr/>
            </p14:nvContentPartPr>
            <p14:xfrm>
              <a:off x="2095500" y="5257800"/>
              <a:ext cx="647700" cy="3175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2095500" y="5257800"/>
                <a:ext cx="647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2076450" y="5219700"/>
              <a:ext cx="685800" cy="10160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2076450" y="5219700"/>
                <a:ext cx="685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8" name="墨迹 17"/>
              <p14:cNvContentPartPr/>
              <p14:nvPr/>
            </p14:nvContentPartPr>
            <p14:xfrm>
              <a:off x="3879850" y="6483350"/>
              <a:ext cx="7175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3879850" y="6483350"/>
                <a:ext cx="717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9" name="墨迹 18"/>
              <p14:cNvContentPartPr/>
              <p14:nvPr/>
            </p14:nvContentPartPr>
            <p14:xfrm>
              <a:off x="1352550" y="6419850"/>
              <a:ext cx="3651250" cy="1397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1352550" y="6419850"/>
                <a:ext cx="3651250" cy="1397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墙的笔顺"/>
          <p:cNvSpPr>
            <a14:cpLocks xmlns:a14="http://schemas.microsoft.com/office/drawing/2010/main"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9771" y="950041"/>
            <a:ext cx="10184449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rPr>
              <a:t>例句：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从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地方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1+V.(</a:t>
            </a:r>
            <a:r>
              <a:rPr lang="en-US" altLang="zh-CN" sz="2800" dirty="0" err="1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eg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: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去，出发，到，来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…)+(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地方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）</a:t>
            </a:r>
            <a:endParaRPr lang="zh-CN" altLang="en-US" sz="2800" dirty="0">
              <a:solidFill>
                <a:schemeClr val="bg1"/>
              </a:solidFill>
              <a:highlight>
                <a:srgbClr val="FFFF00"/>
              </a:highlight>
              <a:latin typeface="楷体" pitchFamily="49" charset="-122"/>
              <a:ea typeface="楷体" pitchFamily="49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rPr>
              <a:t>我从邮局去车站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rPr>
              <a:t>我们从南门出发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rPr>
              <a:t>从学校到她家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从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时间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1+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到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时间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2+(V.eg: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有课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,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考试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+mj-cs"/>
              </a:rPr>
              <a:t>…)</a:t>
            </a:r>
            <a:endParaRPr lang="zh-CN" altLang="en-US" sz="2800" dirty="0">
              <a:solidFill>
                <a:schemeClr val="bg1"/>
              </a:solidFill>
              <a:highlight>
                <a:srgbClr val="FFFF00"/>
              </a:highlight>
              <a:latin typeface="楷体" pitchFamily="49" charset="-122"/>
              <a:ea typeface="楷体" pitchFamily="49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rPr>
              <a:t>我们从星期一到星期五有课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rPr>
              <a:t>我们班从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rPr>
              <a:t>9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rPr>
              <a:t>号到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rPr>
              <a:t>11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rPr>
              <a:t>号考试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rPr>
              <a:t>从早上到晚上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+mj-cs"/>
            </a:endParaRPr>
          </a:p>
        </p:txBody>
      </p:sp>
      <p:sp>
        <p:nvSpPr>
          <p:cNvPr id="19" name="Text Box 9"/>
          <p:cNvSpPr txBox="1">
            <a14:cpLocks xmlns:a14="http://schemas.microsoft.com/office/drawing/2010/main" noChangeArrowheads="1"/>
          </p:cNvSpPr>
          <p:nvPr/>
        </p:nvSpPr>
        <p:spPr bwMode="auto">
          <a:xfrm>
            <a:off x="468313" y="476250"/>
            <a:ext cx="511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宋体" charset="-122"/>
              </a:rPr>
              <a:t>语言点  </a:t>
            </a:r>
            <a:r>
              <a:rPr lang="en-US" altLang="zh-CN" sz="2000" b="1">
                <a:solidFill>
                  <a:srgbClr val="0070C0"/>
                </a:solidFill>
                <a:latin typeface="宋体" charset="-122"/>
              </a:rPr>
              <a:t>Language Points——</a:t>
            </a:r>
            <a:r>
              <a:rPr lang="zh-CN" altLang="en-US" sz="2000" b="1">
                <a:solidFill>
                  <a:srgbClr val="0070C0"/>
                </a:solidFill>
                <a:latin typeface="宋体" charset="-122"/>
              </a:rPr>
              <a:t>小结</a:t>
            </a:r>
            <a:endParaRPr lang="zh-CN" altLang="en-US" sz="2000" b="1">
              <a:solidFill>
                <a:srgbClr val="0070C0"/>
              </a:solidFill>
              <a:latin typeface="宋体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408877" y="2223920"/>
              <a:ext cx="745554" cy="98597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1408877" y="2223920"/>
                <a:ext cx="745554" cy="985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820028" y="1413230"/>
              <a:ext cx="142533" cy="306747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1820028" y="1413230"/>
                <a:ext cx="142533" cy="30674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022863" y="1385841"/>
              <a:ext cx="43856" cy="219106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2022863" y="1385841"/>
                <a:ext cx="43856" cy="21910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110575" y="1473484"/>
              <a:ext cx="230245" cy="120508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2110575" y="1473484"/>
                <a:ext cx="230245" cy="1205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335338" y="1478961"/>
              <a:ext cx="104158" cy="104075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2335338" y="1478961"/>
                <a:ext cx="104158" cy="104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6995050" y="2212964"/>
              <a:ext cx="920978" cy="76687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6995050" y="2212964"/>
                <a:ext cx="920978" cy="7668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1611712" y="2569011"/>
              <a:ext cx="548201" cy="43821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611712" y="2569011"/>
                <a:ext cx="548201" cy="438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2795827" y="2618309"/>
              <a:ext cx="509827" cy="38344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2795827" y="2618309"/>
                <a:ext cx="509827" cy="38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1962561" y="3324924"/>
              <a:ext cx="433079" cy="2465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1962561" y="3324924"/>
                <a:ext cx="433079" cy="2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1271827" y="3905554"/>
              <a:ext cx="482417" cy="38343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1271827" y="3905554"/>
                <a:ext cx="482417" cy="383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2461424" y="3921987"/>
              <a:ext cx="460489" cy="123247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2461424" y="3921987"/>
                <a:ext cx="460489" cy="12324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5" name="墨迹 14"/>
              <p14:cNvContentPartPr/>
              <p14:nvPr/>
            </p14:nvContentPartPr>
            <p14:xfrm>
              <a:off x="2412086" y="4913439"/>
              <a:ext cx="575611" cy="49299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2412086" y="4913439"/>
                <a:ext cx="575611" cy="492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1968043" y="5253053"/>
              <a:ext cx="718144" cy="49298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1968043" y="5253053"/>
                <a:ext cx="718144" cy="4929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7" name="墨迹 16"/>
              <p14:cNvContentPartPr/>
              <p14:nvPr/>
            </p14:nvContentPartPr>
            <p14:xfrm>
              <a:off x="3563309" y="5170888"/>
              <a:ext cx="619467" cy="54776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3563309" y="5170888"/>
                <a:ext cx="619467" cy="54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476935" y="5603621"/>
              <a:ext cx="241208" cy="399868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476935" y="5603621"/>
                <a:ext cx="241208" cy="3998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0" name="墨迹 19"/>
              <p14:cNvContentPartPr/>
              <p14:nvPr/>
            </p14:nvContentPartPr>
            <p14:xfrm>
              <a:off x="493381" y="6359534"/>
              <a:ext cx="202834" cy="317703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493381" y="6359534"/>
                <a:ext cx="202834" cy="31770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1" name="墨迹 20"/>
              <p14:cNvContentPartPr/>
              <p14:nvPr/>
            </p14:nvContentPartPr>
            <p14:xfrm>
              <a:off x="2417568" y="5850114"/>
              <a:ext cx="208316" cy="32866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2417568" y="5850114"/>
                <a:ext cx="208316" cy="32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2" name="墨迹 21"/>
              <p14:cNvContentPartPr/>
              <p14:nvPr/>
            </p14:nvContentPartPr>
            <p14:xfrm>
              <a:off x="3278244" y="5806293"/>
              <a:ext cx="334403" cy="49299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3278244" y="5806293"/>
                <a:ext cx="334403" cy="492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3" name="墨迹 22"/>
              <p14:cNvContentPartPr/>
              <p14:nvPr/>
            </p14:nvContentPartPr>
            <p14:xfrm>
              <a:off x="1386949" y="6518386"/>
              <a:ext cx="328921" cy="21911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1386949" y="6518386"/>
                <a:ext cx="328921" cy="2191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4" name="墨迹 23"/>
              <p14:cNvContentPartPr/>
              <p14:nvPr/>
            </p14:nvContentPartPr>
            <p14:xfrm>
              <a:off x="2351784" y="6474565"/>
              <a:ext cx="509827" cy="32866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2351784" y="6474565"/>
                <a:ext cx="509827" cy="32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5" name="墨迹 24"/>
              <p14:cNvContentPartPr/>
              <p14:nvPr/>
            </p14:nvContentPartPr>
            <p14:xfrm>
              <a:off x="1844697" y="6129474"/>
              <a:ext cx="13705" cy="30127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1844697" y="6129474"/>
                <a:ext cx="13705" cy="3012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6" name="墨迹 25"/>
              <p14:cNvContentPartPr/>
              <p14:nvPr/>
            </p14:nvContentPartPr>
            <p14:xfrm>
              <a:off x="1715870" y="6123997"/>
              <a:ext cx="153496" cy="246493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1715870" y="6123997"/>
                <a:ext cx="153496" cy="2464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7" name="墨迹 26"/>
              <p14:cNvContentPartPr/>
              <p14:nvPr/>
            </p14:nvContentPartPr>
            <p14:xfrm>
              <a:off x="1946115" y="6137691"/>
              <a:ext cx="246690" cy="172545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1946115" y="6137691"/>
                <a:ext cx="246690" cy="17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8" name="墨迹 27"/>
              <p14:cNvContentPartPr/>
              <p14:nvPr/>
            </p14:nvContentPartPr>
            <p14:xfrm>
              <a:off x="1940633" y="6069220"/>
              <a:ext cx="65784" cy="32865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1940633" y="6069220"/>
                <a:ext cx="65784" cy="3286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040" y="797560"/>
            <a:ext cx="11298555" cy="673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安妮：马丁，这个星期五你有时间吗？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马丁：我星期五没有课，有时间。什么事？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安妮：一块儿去林月家玩儿吧。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马丁：行。咱们怎么去？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安妮：坐公共汽车去。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马丁：</a:t>
            </a:r>
            <a:r>
              <a:rPr lang="zh-CN" altLang="en-US" sz="3600" dirty="0">
                <a:solidFill>
                  <a:schemeClr val="bg1"/>
                </a:solidFill>
                <a:highlight>
                  <a:srgbClr val="FFFF00"/>
                </a:highlight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从学校去她家</a:t>
            </a: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做几路公交车？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安妮：林月说，</a:t>
            </a:r>
            <a:r>
              <a:rPr lang="en-US" altLang="zh-CN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386</a:t>
            </a: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路、</a:t>
            </a:r>
            <a:r>
              <a:rPr lang="en-US" altLang="zh-CN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952</a:t>
            </a: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路都到她家。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797560"/>
            <a:ext cx="7010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mǎ dīnɡ </a:t>
            </a:r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zh-CN" altLang="en-US" dirty="0">
                <a:solidFill>
                  <a:schemeClr val="bg1"/>
                </a:solidFill>
              </a:rPr>
              <a:t>zhè ɡe xīnɡ qī wǔ nǐ yǒu shí jiān ma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5630" y="1598295"/>
            <a:ext cx="7772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wǒ xīnɡ qī wǔ méi yǒu kè</a:t>
            </a:r>
            <a:r>
              <a:rPr lang="en-US" altLang="zh-CN">
                <a:solidFill>
                  <a:schemeClr val="bg1"/>
                </a:solidFill>
              </a:rPr>
              <a:t>       </a:t>
            </a:r>
            <a:r>
              <a:rPr lang="zh-CN" altLang="en-US">
                <a:solidFill>
                  <a:schemeClr val="bg1"/>
                </a:solidFill>
              </a:rPr>
              <a:t> yǒu shí jiān </a:t>
            </a:r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</a:rPr>
              <a:t>shén me shì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37385" y="2480945"/>
            <a:ext cx="5486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yī kuài ér 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qù lín yuè jiā wán ér ba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5630" y="3244850"/>
            <a:ext cx="350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xínɡ </a:t>
            </a:r>
            <a:r>
              <a:rPr lang="en-US" altLang="zh-CN">
                <a:solidFill>
                  <a:schemeClr val="bg1"/>
                </a:solidFill>
              </a:rPr>
              <a:t>   </a:t>
            </a:r>
            <a:r>
              <a:rPr lang="zh-CN" altLang="en-US">
                <a:solidFill>
                  <a:schemeClr val="bg1"/>
                </a:solidFill>
              </a:rPr>
              <a:t>zán men zěn me qù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9430" y="4080510"/>
            <a:ext cx="3657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zuò ɡōnɡ ɡònɡ qì chē qù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65630" y="4916170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cónɡ xué xiào qù tā jiā zuò jǐ lù ɡōnɡ jiāo chē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65630" y="5692140"/>
            <a:ext cx="7010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lín yuè shuō</a:t>
            </a:r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 lù </a:t>
            </a:r>
            <a:r>
              <a:rPr lang="en-US" altLang="zh-CN">
                <a:solidFill>
                  <a:schemeClr val="bg1"/>
                </a:solidFill>
              </a:rPr>
              <a:t>            </a:t>
            </a:r>
            <a:r>
              <a:rPr lang="zh-CN" altLang="en-US">
                <a:solidFill>
                  <a:schemeClr val="bg1"/>
                </a:solidFill>
              </a:rPr>
              <a:t>lù dōu dào tā jiā</a:t>
            </a:r>
            <a:endParaRPr lang="zh-CN" alt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2159913" y="2514234"/>
              <a:ext cx="93195" cy="109553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2159913" y="2514234"/>
                <a:ext cx="93195" cy="1095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1" name="墨迹 10"/>
              <p14:cNvContentPartPr/>
              <p14:nvPr/>
            </p14:nvContentPartPr>
            <p14:xfrm>
              <a:off x="3683913" y="788779"/>
              <a:ext cx="49338" cy="71209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3683913" y="788779"/>
                <a:ext cx="49338" cy="712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2" name="墨迹 11"/>
              <p14:cNvContentPartPr/>
              <p14:nvPr/>
            </p14:nvContentPartPr>
            <p14:xfrm>
              <a:off x="4769352" y="5351650"/>
              <a:ext cx="257655" cy="197195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4769352" y="5351650"/>
                <a:ext cx="257655" cy="197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4977669" y="4710766"/>
              <a:ext cx="82230" cy="120508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4977669" y="4710766"/>
                <a:ext cx="82230" cy="1205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4" name="墨迹 13"/>
              <p14:cNvContentPartPr/>
              <p14:nvPr/>
            </p14:nvContentPartPr>
            <p14:xfrm>
              <a:off x="5021525" y="4743632"/>
              <a:ext cx="87712" cy="52038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5021525" y="4743632"/>
                <a:ext cx="87712" cy="5203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5" name="墨迹 14"/>
              <p14:cNvContentPartPr/>
              <p14:nvPr/>
            </p14:nvContentPartPr>
            <p14:xfrm>
              <a:off x="5139388" y="4688856"/>
              <a:ext cx="52079" cy="117769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5139388" y="4688856"/>
                <a:ext cx="52079" cy="1177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6" name="墨迹 15"/>
              <p14:cNvContentPartPr/>
              <p14:nvPr/>
            </p14:nvContentPartPr>
            <p14:xfrm>
              <a:off x="5185985" y="4716244"/>
              <a:ext cx="65784" cy="38343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5185985" y="4716244"/>
                <a:ext cx="65784" cy="383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7" name="墨迹 16"/>
              <p14:cNvContentPartPr/>
              <p14:nvPr/>
            </p14:nvContentPartPr>
            <p14:xfrm>
              <a:off x="5048935" y="4828535"/>
              <a:ext cx="164460" cy="62993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5048935" y="4828535"/>
                <a:ext cx="164460" cy="62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8" name="墨迹 17"/>
              <p14:cNvContentPartPr/>
              <p14:nvPr/>
            </p14:nvContentPartPr>
            <p14:xfrm>
              <a:off x="5142129" y="4721722"/>
              <a:ext cx="21928" cy="238277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5142129" y="4721722"/>
                <a:ext cx="21928" cy="2382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9" name="墨迹 18"/>
              <p14:cNvContentPartPr/>
              <p14:nvPr/>
            </p14:nvContentPartPr>
            <p14:xfrm>
              <a:off x="5037971" y="4910700"/>
              <a:ext cx="317956" cy="90381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5037971" y="4910700"/>
                <a:ext cx="317956" cy="903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0" name="墨迹 19"/>
              <p14:cNvContentPartPr/>
              <p14:nvPr/>
            </p14:nvContentPartPr>
            <p14:xfrm>
              <a:off x="4911884" y="4414974"/>
              <a:ext cx="167202" cy="164329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4911884" y="4414974"/>
                <a:ext cx="167202" cy="164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1" name="墨迹 20"/>
              <p14:cNvContentPartPr/>
              <p14:nvPr/>
            </p14:nvContentPartPr>
            <p14:xfrm>
              <a:off x="5103755" y="4390325"/>
              <a:ext cx="241209" cy="16159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5103755" y="4390325"/>
                <a:ext cx="241209" cy="161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2" name="墨迹 21"/>
              <p14:cNvContentPartPr/>
              <p14:nvPr/>
            </p14:nvContentPartPr>
            <p14:xfrm>
              <a:off x="5196949" y="4278033"/>
              <a:ext cx="65784" cy="38343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5196949" y="4278033"/>
                <a:ext cx="65784" cy="383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23" name="墨迹 22"/>
              <p14:cNvContentPartPr/>
              <p14:nvPr/>
            </p14:nvContentPartPr>
            <p14:xfrm>
              <a:off x="4188259" y="5828204"/>
              <a:ext cx="309733" cy="175284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4188259" y="5828204"/>
                <a:ext cx="309733" cy="175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4" name="墨迹 23"/>
              <p14:cNvContentPartPr/>
              <p14:nvPr/>
            </p14:nvContentPartPr>
            <p14:xfrm>
              <a:off x="4456877" y="6529341"/>
              <a:ext cx="19187" cy="208151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4456877" y="6529341"/>
                <a:ext cx="19187" cy="20815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5" name="墨迹 24"/>
              <p14:cNvContentPartPr/>
              <p14:nvPr/>
            </p14:nvContentPartPr>
            <p14:xfrm>
              <a:off x="4511697" y="6622461"/>
              <a:ext cx="126087" cy="104075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4511697" y="6622461"/>
                <a:ext cx="126087" cy="104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6" name="墨迹 25"/>
              <p14:cNvContentPartPr/>
              <p14:nvPr/>
            </p14:nvContentPartPr>
            <p14:xfrm>
              <a:off x="4582963" y="6507431"/>
              <a:ext cx="43857" cy="54776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4582963" y="6507431"/>
                <a:ext cx="43857" cy="54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7" name="墨迹 26"/>
              <p14:cNvContentPartPr/>
              <p14:nvPr/>
            </p14:nvContentPartPr>
            <p14:xfrm>
              <a:off x="8360072" y="3040087"/>
              <a:ext cx="131568" cy="377957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8360072" y="3040087"/>
                <a:ext cx="131568" cy="3779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8" name="墨迹 27"/>
              <p14:cNvContentPartPr/>
              <p14:nvPr/>
            </p14:nvContentPartPr>
            <p14:xfrm>
              <a:off x="8579352" y="3133207"/>
              <a:ext cx="123345" cy="230061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8579352" y="3133207"/>
                <a:ext cx="123345" cy="2300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9" name="墨迹 28"/>
              <p14:cNvContentPartPr/>
              <p14:nvPr/>
            </p14:nvContentPartPr>
            <p14:xfrm>
              <a:off x="8776705" y="3111297"/>
              <a:ext cx="104158" cy="224583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8776705" y="3111297"/>
                <a:ext cx="104158" cy="224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0" name="墨迹 29"/>
              <p14:cNvContentPartPr/>
              <p14:nvPr/>
            </p14:nvContentPartPr>
            <p14:xfrm>
              <a:off x="8327179" y="3708359"/>
              <a:ext cx="131569" cy="383434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8327179" y="3708359"/>
                <a:ext cx="131569" cy="383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31" name="墨迹 30"/>
              <p14:cNvContentPartPr/>
              <p14:nvPr/>
            </p14:nvContentPartPr>
            <p14:xfrm>
              <a:off x="8590316" y="3801479"/>
              <a:ext cx="126087" cy="235538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8590316" y="3801479"/>
                <a:ext cx="126087" cy="23553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2" name="墨迹 31"/>
              <p14:cNvContentPartPr/>
              <p14:nvPr/>
            </p14:nvContentPartPr>
            <p14:xfrm>
              <a:off x="8634172" y="3842561"/>
              <a:ext cx="74007" cy="13694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8634172" y="3842561"/>
                <a:ext cx="74007" cy="136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33" name="墨迹 32"/>
              <p14:cNvContentPartPr/>
              <p14:nvPr/>
            </p14:nvContentPartPr>
            <p14:xfrm>
              <a:off x="8842489" y="3834345"/>
              <a:ext cx="158978" cy="153374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8842489" y="3834345"/>
                <a:ext cx="158978" cy="15337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4" name="墨迹 33"/>
              <p14:cNvContentPartPr/>
              <p14:nvPr/>
            </p14:nvContentPartPr>
            <p14:xfrm>
              <a:off x="9144000" y="2990789"/>
              <a:ext cx="142532" cy="312225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9144000" y="2990789"/>
                <a:ext cx="142532" cy="31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35" name="墨迹 34"/>
              <p14:cNvContentPartPr/>
              <p14:nvPr/>
            </p14:nvContentPartPr>
            <p14:xfrm>
              <a:off x="9122072" y="2979833"/>
              <a:ext cx="367294" cy="367002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9122072" y="2979833"/>
                <a:ext cx="367294" cy="3670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6" name="墨迹 35"/>
              <p14:cNvContentPartPr/>
              <p14:nvPr/>
            </p14:nvContentPartPr>
            <p14:xfrm>
              <a:off x="9352316" y="3078431"/>
              <a:ext cx="191871" cy="49299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9352316" y="3078431"/>
                <a:ext cx="191871" cy="492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7" name="墨迹 36"/>
              <p14:cNvContentPartPr/>
              <p14:nvPr/>
            </p14:nvContentPartPr>
            <p14:xfrm>
              <a:off x="9396172" y="3127730"/>
              <a:ext cx="104158" cy="213627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9396172" y="3127730"/>
                <a:ext cx="104158" cy="21362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8" name="墨迹 37"/>
              <p14:cNvContentPartPr/>
              <p14:nvPr/>
            </p14:nvContentPartPr>
            <p14:xfrm>
              <a:off x="9215266" y="3686448"/>
              <a:ext cx="115122" cy="235538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9215266" y="3686448"/>
                <a:ext cx="115122" cy="23553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9" name="墨迹 38"/>
              <p14:cNvContentPartPr/>
              <p14:nvPr/>
            </p14:nvContentPartPr>
            <p14:xfrm>
              <a:off x="9215266" y="3653583"/>
              <a:ext cx="296029" cy="306747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9215266" y="3653583"/>
                <a:ext cx="296029" cy="30674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0" name="墨迹 39"/>
              <p14:cNvContentPartPr/>
              <p14:nvPr/>
            </p14:nvContentPartPr>
            <p14:xfrm>
              <a:off x="9390690" y="3724792"/>
              <a:ext cx="148015" cy="230060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9390690" y="3724792"/>
                <a:ext cx="148015" cy="230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41" name="墨迹 40"/>
              <p14:cNvContentPartPr/>
              <p14:nvPr/>
            </p14:nvContentPartPr>
            <p14:xfrm>
              <a:off x="8382000" y="4239690"/>
              <a:ext cx="52079" cy="38343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8382000" y="4239690"/>
                <a:ext cx="52079" cy="383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2" name="墨迹 41"/>
              <p14:cNvContentPartPr/>
              <p14:nvPr/>
            </p14:nvContentPartPr>
            <p14:xfrm>
              <a:off x="8678029" y="4223257"/>
              <a:ext cx="43855" cy="49298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8678029" y="4223257"/>
                <a:ext cx="43855" cy="4929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43" name="墨迹 42"/>
              <p14:cNvContentPartPr/>
              <p14:nvPr/>
            </p14:nvContentPartPr>
            <p14:xfrm>
              <a:off x="8913755" y="4179436"/>
              <a:ext cx="71266" cy="60254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8913755" y="4179436"/>
                <a:ext cx="71266" cy="6025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44" name="墨迹 43"/>
              <p14:cNvContentPartPr/>
              <p14:nvPr/>
            </p14:nvContentPartPr>
            <p14:xfrm>
              <a:off x="9993712" y="3724792"/>
              <a:ext cx="49338" cy="147896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9993712" y="3724792"/>
                <a:ext cx="49338" cy="1478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45" name="墨迹 44"/>
              <p14:cNvContentPartPr/>
              <p14:nvPr/>
            </p14:nvContentPartPr>
            <p14:xfrm>
              <a:off x="10202029" y="3620717"/>
              <a:ext cx="87712" cy="290314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10202029" y="3620717"/>
                <a:ext cx="87712" cy="29031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6" name="墨迹 45"/>
              <p14:cNvContentPartPr/>
              <p14:nvPr/>
            </p14:nvContentPartPr>
            <p14:xfrm>
              <a:off x="10185582" y="3730269"/>
              <a:ext cx="224763" cy="164330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10185582" y="3730269"/>
                <a:ext cx="224763" cy="164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7" name="墨迹 46"/>
              <p14:cNvContentPartPr/>
              <p14:nvPr/>
            </p14:nvContentPartPr>
            <p14:xfrm>
              <a:off x="10569323" y="3659060"/>
              <a:ext cx="65784" cy="213628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10569323" y="3659060"/>
                <a:ext cx="65784" cy="2136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8" name="墨迹 47"/>
              <p14:cNvContentPartPr/>
              <p14:nvPr/>
            </p14:nvContentPartPr>
            <p14:xfrm>
              <a:off x="10519985" y="3768613"/>
              <a:ext cx="186389" cy="125985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10519985" y="3768613"/>
                <a:ext cx="186389" cy="125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9" name="墨迹 48"/>
              <p14:cNvContentPartPr/>
              <p14:nvPr/>
            </p14:nvContentPartPr>
            <p14:xfrm>
              <a:off x="10865352" y="3686448"/>
              <a:ext cx="115122" cy="8217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10865352" y="3686448"/>
                <a:ext cx="115122" cy="8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50" name="墨迹 49"/>
              <p14:cNvContentPartPr/>
              <p14:nvPr/>
            </p14:nvContentPartPr>
            <p14:xfrm>
              <a:off x="10810532" y="3820650"/>
              <a:ext cx="208316" cy="41082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10810532" y="3820650"/>
                <a:ext cx="208316" cy="4108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51" name="墨迹 50"/>
              <p14:cNvContentPartPr/>
              <p14:nvPr/>
            </p14:nvContentPartPr>
            <p14:xfrm>
              <a:off x="11095596" y="3626194"/>
              <a:ext cx="87712" cy="213628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11095596" y="3626194"/>
                <a:ext cx="87712" cy="2136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52" name="墨迹 51"/>
              <p14:cNvContentPartPr/>
              <p14:nvPr/>
            </p14:nvContentPartPr>
            <p14:xfrm>
              <a:off x="11101078" y="3615239"/>
              <a:ext cx="279582" cy="273882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11101078" y="3615239"/>
                <a:ext cx="279582" cy="27388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53" name="墨迹 52"/>
              <p14:cNvContentPartPr/>
              <p14:nvPr/>
            </p14:nvContentPartPr>
            <p14:xfrm>
              <a:off x="11238129" y="3697404"/>
              <a:ext cx="169942" cy="186239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11238129" y="3697404"/>
                <a:ext cx="169942" cy="18623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54" name="墨迹 53"/>
              <p14:cNvContentPartPr/>
              <p14:nvPr/>
            </p14:nvContentPartPr>
            <p14:xfrm>
              <a:off x="11419036" y="3653583"/>
              <a:ext cx="120604" cy="287576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11419036" y="3653583"/>
                <a:ext cx="120604" cy="2875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55" name="墨迹 54"/>
              <p14:cNvContentPartPr/>
              <p14:nvPr/>
            </p14:nvContentPartPr>
            <p14:xfrm>
              <a:off x="8562906" y="4623124"/>
              <a:ext cx="348107" cy="202673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8562906" y="4623124"/>
                <a:ext cx="348107" cy="2026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56" name="墨迹 55"/>
              <p14:cNvContentPartPr/>
              <p14:nvPr/>
            </p14:nvContentPartPr>
            <p14:xfrm>
              <a:off x="8930201" y="4672423"/>
              <a:ext cx="131568" cy="104075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8930201" y="4672423"/>
                <a:ext cx="131568" cy="104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57" name="墨迹 56"/>
              <p14:cNvContentPartPr/>
              <p14:nvPr/>
            </p14:nvContentPartPr>
            <p14:xfrm>
              <a:off x="9390690" y="4639557"/>
              <a:ext cx="126087" cy="147896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9390690" y="4639557"/>
                <a:ext cx="126087" cy="1478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58" name="墨迹 57"/>
              <p14:cNvContentPartPr/>
              <p14:nvPr/>
            </p14:nvContentPartPr>
            <p14:xfrm>
              <a:off x="9555151" y="4655990"/>
              <a:ext cx="364554" cy="125986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9555151" y="4655990"/>
                <a:ext cx="364554" cy="12598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59" name="墨迹 58"/>
              <p14:cNvContentPartPr/>
              <p14:nvPr/>
            </p14:nvContentPartPr>
            <p14:xfrm>
              <a:off x="9949855" y="4573825"/>
              <a:ext cx="348108" cy="202673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9949855" y="4573825"/>
                <a:ext cx="348108" cy="2026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60" name="墨迹 59"/>
              <p14:cNvContentPartPr/>
              <p14:nvPr/>
            </p14:nvContentPartPr>
            <p14:xfrm>
              <a:off x="10602215" y="4535482"/>
              <a:ext cx="246690" cy="377957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10602215" y="4535482"/>
                <a:ext cx="246690" cy="3779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61" name="墨迹 60"/>
              <p14:cNvContentPartPr/>
              <p14:nvPr/>
            </p14:nvContentPartPr>
            <p14:xfrm>
              <a:off x="10728302" y="4677900"/>
              <a:ext cx="63044" cy="5478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10728302" y="4677900"/>
                <a:ext cx="63044" cy="547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62" name="墨迹 61"/>
              <p14:cNvContentPartPr/>
              <p14:nvPr/>
            </p14:nvContentPartPr>
            <p14:xfrm>
              <a:off x="11101078" y="4502616"/>
              <a:ext cx="98677" cy="224583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11101078" y="4502616"/>
                <a:ext cx="98677" cy="224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63" name="墨迹 62"/>
              <p14:cNvContentPartPr/>
              <p14:nvPr/>
            </p14:nvContentPartPr>
            <p14:xfrm>
              <a:off x="11243611" y="4546437"/>
              <a:ext cx="279582" cy="202673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11243611" y="4546437"/>
                <a:ext cx="279582" cy="2026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64" name="墨迹 63"/>
              <p14:cNvContentPartPr/>
              <p14:nvPr/>
            </p14:nvContentPartPr>
            <p14:xfrm>
              <a:off x="11704100" y="4579303"/>
              <a:ext cx="115122" cy="120508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11704100" y="4579303"/>
                <a:ext cx="115122" cy="1205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65" name="墨迹 64"/>
              <p14:cNvContentPartPr/>
              <p14:nvPr/>
            </p14:nvContentPartPr>
            <p14:xfrm>
              <a:off x="11846633" y="4546437"/>
              <a:ext cx="323438" cy="175285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11846633" y="4546437"/>
                <a:ext cx="323438" cy="1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66" name="墨迹 65"/>
              <p14:cNvContentPartPr/>
              <p14:nvPr/>
            </p14:nvContentPartPr>
            <p14:xfrm>
              <a:off x="1524000" y="5017514"/>
              <a:ext cx="191870" cy="301270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1524000" y="5017514"/>
                <a:ext cx="191870" cy="301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67" name="墨迹 66"/>
              <p14:cNvContentPartPr/>
              <p14:nvPr/>
            </p14:nvContentPartPr>
            <p14:xfrm>
              <a:off x="1502071" y="5148977"/>
              <a:ext cx="279583" cy="21911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1502071" y="5148977"/>
                <a:ext cx="279583" cy="2191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68" name="墨迹 67"/>
              <p14:cNvContentPartPr/>
              <p14:nvPr/>
            </p14:nvContentPartPr>
            <p14:xfrm>
              <a:off x="3820963" y="3160595"/>
              <a:ext cx="1164928" cy="104076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3820963" y="3160595"/>
                <a:ext cx="1164928" cy="1040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69" name="墨迹 68"/>
              <p14:cNvContentPartPr/>
              <p14:nvPr/>
            </p14:nvContentPartPr>
            <p14:xfrm>
              <a:off x="5035230" y="2656653"/>
              <a:ext cx="52079" cy="849033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5035230" y="2656653"/>
                <a:ext cx="52079" cy="8490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70" name="墨迹 69"/>
              <p14:cNvContentPartPr/>
              <p14:nvPr/>
            </p14:nvContentPartPr>
            <p14:xfrm>
              <a:off x="3661985" y="2678563"/>
              <a:ext cx="82230" cy="706615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3661985" y="2678563"/>
                <a:ext cx="82230" cy="7066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040" y="797560"/>
            <a:ext cx="11298555" cy="4615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Annie: Martin, do you have time this Friday?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Martin: I don't have class on Friday, I have time. what's up?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Annie: Let's go to Lin Yue's house together.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Martin: OK. How do we go?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Annie: Take the bus.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Martin: 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Which 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bus do 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we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 take from school to her house?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Annie: Lin Yue said that Route 386 and Route 952 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can reach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 her house.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3445" y="715645"/>
            <a:ext cx="11298555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马丁：好。咱们九点</a:t>
            </a:r>
            <a:r>
              <a:rPr lang="zh-CN" altLang="en-US" sz="3600" dirty="0">
                <a:solidFill>
                  <a:schemeClr val="bg1"/>
                </a:solidFill>
                <a:highlight>
                  <a:srgbClr val="FFFF00"/>
                </a:highlight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从学校出发</a:t>
            </a: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。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我在南门等你，一块儿</a:t>
            </a:r>
            <a:r>
              <a:rPr lang="zh-CN" altLang="en-US" sz="3600" dirty="0">
                <a:solidFill>
                  <a:schemeClr val="bg1"/>
                </a:solidFill>
                <a:highlight>
                  <a:srgbClr val="FFFF00"/>
                </a:highlight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从南门去车站</a:t>
            </a: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。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安妮：我要去邮局寄封信。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我</a:t>
            </a:r>
            <a:r>
              <a:rPr lang="zh-CN" altLang="en-US" sz="3600" dirty="0">
                <a:solidFill>
                  <a:schemeClr val="bg1"/>
                </a:solidFill>
                <a:highlight>
                  <a:srgbClr val="FFFF00"/>
                </a:highlight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从邮局去车站</a:t>
            </a: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。咱们在车站见吧。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马丁：行。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8235" y="1485900"/>
            <a:ext cx="6553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hǎo </a:t>
            </a:r>
            <a:r>
              <a:rPr lang="en-US" altLang="zh-CN">
                <a:solidFill>
                  <a:schemeClr val="bg1"/>
                </a:solidFill>
              </a:rPr>
              <a:t>   </a:t>
            </a:r>
            <a:r>
              <a:rPr lang="zh-CN" altLang="en-US">
                <a:solidFill>
                  <a:schemeClr val="bg1"/>
                </a:solidFill>
              </a:rPr>
              <a:t>zán men jiǔ diǎn cónɡ xué xiào chū fā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2356485"/>
            <a:ext cx="8534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wǒ zài nán mén děnɡ nǐ </a:t>
            </a:r>
            <a:r>
              <a:rPr lang="en-US" altLang="zh-CN">
                <a:solidFill>
                  <a:schemeClr val="bg1"/>
                </a:solidFill>
              </a:rPr>
              <a:t>     </a:t>
            </a:r>
            <a:r>
              <a:rPr lang="zh-CN" altLang="en-US">
                <a:solidFill>
                  <a:schemeClr val="bg1"/>
                </a:solidFill>
              </a:rPr>
              <a:t>yí kuài </a:t>
            </a:r>
            <a:r>
              <a:rPr lang="en-US" altLang="zh-CN">
                <a:solidFill>
                  <a:schemeClr val="bg1"/>
                </a:solidFill>
              </a:rPr>
              <a:t>er </a:t>
            </a:r>
            <a:r>
              <a:rPr lang="zh-CN" altLang="en-US">
                <a:solidFill>
                  <a:schemeClr val="bg1"/>
                </a:solidFill>
              </a:rPr>
              <a:t>cónɡ nán mén qù chē zhàn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88235" y="3162300"/>
            <a:ext cx="441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wǒ yào qù </a:t>
            </a:r>
            <a:r>
              <a:rPr lang="en-US" altLang="zh-CN">
                <a:solidFill>
                  <a:schemeClr val="bg1"/>
                </a:solidFill>
              </a:rPr>
              <a:t>  </a:t>
            </a:r>
            <a:r>
              <a:rPr lang="zh-CN" altLang="en-US">
                <a:solidFill>
                  <a:schemeClr val="bg1"/>
                </a:solidFill>
              </a:rPr>
              <a:t>yóu jú 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jì fēnɡ xìn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200" y="3968115"/>
            <a:ext cx="8686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wǒ cónɡ yóu jú qù chē zhàn</a:t>
            </a:r>
            <a:r>
              <a:rPr lang="en-US" altLang="zh-CN">
                <a:solidFill>
                  <a:schemeClr val="bg1"/>
                </a:solidFill>
              </a:rPr>
              <a:t>     </a:t>
            </a:r>
            <a:r>
              <a:rPr lang="zh-CN" altLang="en-US">
                <a:solidFill>
                  <a:schemeClr val="bg1"/>
                </a:solidFill>
              </a:rPr>
              <a:t> zán men zài chē zhàn jiàn ba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95525" y="4838700"/>
            <a:ext cx="76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xínɡ</a:t>
            </a:r>
            <a:endParaRPr lang="zh-CN" alt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4500733" y="3078431"/>
              <a:ext cx="896310" cy="147896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4500733" y="3078431"/>
                <a:ext cx="896310" cy="1478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4275971" y="2300607"/>
              <a:ext cx="131568" cy="142418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4275971" y="2300607"/>
                <a:ext cx="131568" cy="14241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4265007" y="2311562"/>
              <a:ext cx="175424" cy="104075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4265007" y="2311562"/>
                <a:ext cx="175424" cy="104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8957611" y="2875758"/>
              <a:ext cx="202835" cy="43821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8957611" y="2875758"/>
                <a:ext cx="202835" cy="438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9237194" y="2782638"/>
              <a:ext cx="164460" cy="262927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9237194" y="2782638"/>
                <a:ext cx="164460" cy="26292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9456474" y="2733340"/>
              <a:ext cx="175424" cy="23006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9456474" y="2733340"/>
                <a:ext cx="175424" cy="230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9420842" y="2744295"/>
              <a:ext cx="139791" cy="356046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9420842" y="2744295"/>
                <a:ext cx="139791" cy="35604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5" name="墨迹 14"/>
              <p14:cNvContentPartPr/>
              <p14:nvPr/>
            </p14:nvContentPartPr>
            <p14:xfrm>
              <a:off x="9516777" y="2946968"/>
              <a:ext cx="120604" cy="65731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9516777" y="2946968"/>
                <a:ext cx="120604" cy="6573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" name="墨迹 15"/>
              <p14:cNvContentPartPr/>
              <p14:nvPr/>
            </p14:nvContentPartPr>
            <p14:xfrm>
              <a:off x="9752503" y="2820982"/>
              <a:ext cx="19187" cy="191717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9752503" y="2820982"/>
                <a:ext cx="19187" cy="1917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7" name="墨迹 16"/>
              <p14:cNvContentPartPr/>
              <p14:nvPr/>
            </p14:nvContentPartPr>
            <p14:xfrm>
              <a:off x="9840216" y="2831937"/>
              <a:ext cx="137050" cy="153374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9840216" y="2831937"/>
                <a:ext cx="137050" cy="153374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3445" y="715645"/>
            <a:ext cx="11298555" cy="4615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Martin: 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Ok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. We leave school at nine o'clock.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I'll wait for you at the south gate, 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and go to the station together from the south gate.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Annie: I'm going to the post office to send a letter.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I go from the post office to the station. Let's meet at the station.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Martin: OK.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9"/>
          <p:cNvSpPr txBox="1">
            <a14:cpLocks xmlns:a14="http://schemas.microsoft.com/office/drawing/2010/main" noChangeArrowheads="1"/>
          </p:cNvSpPr>
          <p:nvPr/>
        </p:nvSpPr>
        <p:spPr bwMode="auto">
          <a:xfrm>
            <a:off x="368920" y="38894"/>
            <a:ext cx="9918079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70C0"/>
                </a:solidFill>
                <a:latin typeface="宋体" charset="-122"/>
              </a:rPr>
              <a:t>语言点  </a:t>
            </a:r>
            <a:r>
              <a:rPr lang="en-US" altLang="zh-CN" sz="2000" b="1" dirty="0">
                <a:solidFill>
                  <a:srgbClr val="0070C0"/>
                </a:solidFill>
                <a:latin typeface="宋体" charset="-122"/>
              </a:rPr>
              <a:t>Language Points——</a:t>
            </a:r>
            <a:r>
              <a:rPr lang="zh-CN" altLang="en-US" sz="2000" b="1" dirty="0">
                <a:solidFill>
                  <a:srgbClr val="0070C0"/>
                </a:solidFill>
                <a:latin typeface="宋体" charset="-122"/>
              </a:rPr>
              <a:t>第 </a:t>
            </a:r>
            <a:r>
              <a:rPr lang="en-US" altLang="zh-CN" sz="2000" b="1" dirty="0">
                <a:solidFill>
                  <a:srgbClr val="0070C0"/>
                </a:solidFill>
                <a:latin typeface="宋体" charset="-122"/>
              </a:rPr>
              <a:t>indicating an ordinal number(</a:t>
            </a:r>
            <a:r>
              <a:rPr lang="zh-CN" altLang="en-US" sz="2000" b="1" dirty="0">
                <a:solidFill>
                  <a:srgbClr val="0070C0"/>
                </a:solidFill>
                <a:latin typeface="宋体" charset="-122"/>
              </a:rPr>
              <a:t>序数）</a:t>
            </a:r>
            <a:endParaRPr lang="en-US" altLang="zh-CN" sz="2000" b="1" dirty="0">
              <a:solidFill>
                <a:srgbClr val="0070C0"/>
              </a:solidFill>
              <a:latin typeface="宋体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An ordinal number is a type of number that is used to represent the position or rank of an object or a person. </a:t>
            </a:r>
            <a:endParaRPr lang="zh-CN" alt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 Box 4"/>
          <p:cNvSpPr txBox="1">
            <a14:cpLocks xmlns:a14="http://schemas.microsoft.com/office/drawing/2010/main" noChangeArrowheads="1"/>
          </p:cNvSpPr>
          <p:nvPr/>
        </p:nvSpPr>
        <p:spPr bwMode="auto">
          <a:xfrm>
            <a:off x="368920" y="1270000"/>
            <a:ext cx="11435246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“第”是一个表示序数的词头</a:t>
            </a: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（</a:t>
            </a:r>
            <a:r>
              <a:rPr lang="en-US" altLang="zh-CN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prefix)</a:t>
            </a: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。</a:t>
            </a:r>
            <a:endParaRPr lang="en-US" altLang="zh-CN" sz="32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200" dirty="0" err="1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eg</a:t>
            </a: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: </a:t>
            </a: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第一</a:t>
            </a: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first </a:t>
            </a: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第二</a:t>
            </a: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second </a:t>
            </a: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第三</a:t>
            </a: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third </a:t>
            </a: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第四</a:t>
            </a: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fourth</a:t>
            </a:r>
            <a:endParaRPr lang="en-US" altLang="zh-CN" sz="32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序数的用法：</a:t>
            </a:r>
            <a:endParaRPr lang="en-US" altLang="zh-CN" sz="32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序数可以和量词合用。</a:t>
            </a:r>
            <a:r>
              <a:rPr lang="en-US" altLang="zh-CN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An ordinal number can occur before a measure </a:t>
            </a:r>
            <a:r>
              <a:rPr lang="en-US" altLang="zh-CN" sz="3200" dirty="0" err="1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word,e.g</a:t>
            </a:r>
            <a:r>
              <a:rPr lang="en-US" altLang="zh-CN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.</a:t>
            </a: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:</a:t>
            </a: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第一课、第二节、第三本</a:t>
            </a:r>
            <a:endParaRPr lang="en-US" altLang="zh-CN" sz="32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“序数</a:t>
            </a: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+</a:t>
            </a: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量词”可以作名词定语</a:t>
            </a:r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（</a:t>
            </a:r>
            <a:r>
              <a:rPr lang="en-US" altLang="zh-CN" sz="32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attributive)</a:t>
            </a: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:</a:t>
            </a:r>
            <a:endParaRPr lang="en-US" altLang="zh-CN" sz="32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第二节课、第三个问题、第四座楼</a:t>
            </a:r>
            <a:endParaRPr lang="en-US" altLang="zh-CN" sz="32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不是所有的序数都用“第”表示。</a:t>
            </a:r>
            <a:r>
              <a:rPr lang="en-US" altLang="zh-CN" sz="3200" dirty="0" err="1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Eg</a:t>
            </a: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:</a:t>
            </a: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一月 八号 六楼 </a:t>
            </a:r>
            <a:r>
              <a:rPr lang="en-US" altLang="zh-CN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305</a:t>
            </a:r>
            <a:r>
              <a:rPr lang="zh-CN" altLang="en-US" sz="3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楷体" pitchFamily="49" charset="-122"/>
              </a:rPr>
              <a:t>房间</a:t>
            </a:r>
            <a:endParaRPr lang="zh-CN" altLang="en-US" sz="3200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楷体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3820963" y="317702"/>
              <a:ext cx="175425" cy="306748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3820963" y="317702"/>
                <a:ext cx="175425" cy="3067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056690" y="476554"/>
              <a:ext cx="21928" cy="164329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4056690" y="476554"/>
                <a:ext cx="21928" cy="164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4056690" y="438210"/>
              <a:ext cx="57561" cy="38344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4056690" y="438210"/>
                <a:ext cx="57561" cy="38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045726" y="377956"/>
              <a:ext cx="71266" cy="7121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4045726" y="377956"/>
                <a:ext cx="71266" cy="71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106964" y="427255"/>
              <a:ext cx="1559633" cy="71209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6106964" y="427255"/>
                <a:ext cx="1559633" cy="712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7970848" y="410822"/>
              <a:ext cx="641396" cy="87642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7970848" y="410822"/>
                <a:ext cx="641396" cy="8764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6123409" y="854511"/>
              <a:ext cx="2612180" cy="136941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6123409" y="854511"/>
                <a:ext cx="2612180" cy="1369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582561" y="564196"/>
              <a:ext cx="690733" cy="421778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9582561" y="564196"/>
                <a:ext cx="690733" cy="42177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871640" y="832600"/>
              <a:ext cx="718144" cy="388912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871640" y="832600"/>
                <a:ext cx="718144" cy="3889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5624546" y="1758321"/>
              <a:ext cx="1200561" cy="13694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5624546" y="1758321"/>
                <a:ext cx="1200561" cy="136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559165" y="1785709"/>
              <a:ext cx="444043" cy="49298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559165" y="1785709"/>
                <a:ext cx="444043" cy="4929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630431" y="1906217"/>
              <a:ext cx="394705" cy="43821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630431" y="1906217"/>
                <a:ext cx="394705" cy="438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937424" y="2514234"/>
              <a:ext cx="1787137" cy="131464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937424" y="2514234"/>
                <a:ext cx="1787137" cy="1314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3760661" y="2459458"/>
              <a:ext cx="942907" cy="109553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3760661" y="2459458"/>
                <a:ext cx="942907" cy="1095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5805453" y="2585444"/>
              <a:ext cx="789410" cy="24649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5805453" y="2585444"/>
                <a:ext cx="789410" cy="246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7641927" y="2475891"/>
              <a:ext cx="953871" cy="54776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7641927" y="2475891"/>
                <a:ext cx="953871" cy="54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1123812" y="1939083"/>
              <a:ext cx="526274" cy="558718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1123812" y="1939083"/>
                <a:ext cx="526274" cy="55871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1" name="墨迹 20"/>
              <p14:cNvContentPartPr/>
              <p14:nvPr/>
            </p14:nvContentPartPr>
            <p14:xfrm>
              <a:off x="2872575" y="2196531"/>
              <a:ext cx="279583" cy="41083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2872575" y="2196531"/>
                <a:ext cx="279583" cy="410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2" name="墨迹 21"/>
              <p14:cNvContentPartPr/>
              <p14:nvPr/>
            </p14:nvContentPartPr>
            <p14:xfrm>
              <a:off x="2910949" y="2262263"/>
              <a:ext cx="230245" cy="41082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2910949" y="2262263"/>
                <a:ext cx="230245" cy="4108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3" name="墨迹 22"/>
              <p14:cNvContentPartPr/>
              <p14:nvPr/>
            </p14:nvContentPartPr>
            <p14:xfrm>
              <a:off x="5032489" y="2273218"/>
              <a:ext cx="268618" cy="21911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5032489" y="2273218"/>
                <a:ext cx="268618" cy="2191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4" name="墨迹 23"/>
              <p14:cNvContentPartPr/>
              <p14:nvPr/>
            </p14:nvContentPartPr>
            <p14:xfrm>
              <a:off x="6868964" y="2202009"/>
              <a:ext cx="301511" cy="71209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6868964" y="2202009"/>
                <a:ext cx="301511" cy="712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5" name="墨迹 24"/>
              <p14:cNvContentPartPr/>
              <p14:nvPr/>
            </p14:nvContentPartPr>
            <p14:xfrm>
              <a:off x="2625884" y="3976763"/>
              <a:ext cx="772964" cy="54776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2625884" y="3976763"/>
                <a:ext cx="772964" cy="54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6" name="墨迹 25"/>
              <p14:cNvContentPartPr/>
              <p14:nvPr/>
            </p14:nvContentPartPr>
            <p14:xfrm>
              <a:off x="5180503" y="3900076"/>
              <a:ext cx="2466907" cy="109553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5180503" y="3900076"/>
                <a:ext cx="2466907" cy="1095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7" name="墨迹 26"/>
              <p14:cNvContentPartPr/>
              <p14:nvPr/>
            </p14:nvContentPartPr>
            <p14:xfrm>
              <a:off x="630431" y="4436884"/>
              <a:ext cx="1995453" cy="32866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630431" y="4436884"/>
                <a:ext cx="1995453" cy="32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3705841" y="4436884"/>
              <a:ext cx="564648" cy="7121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3705841" y="4436884"/>
                <a:ext cx="564648" cy="71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9" name="墨迹 28"/>
              <p14:cNvContentPartPr/>
              <p14:nvPr/>
            </p14:nvContentPartPr>
            <p14:xfrm>
              <a:off x="4391093" y="3921987"/>
              <a:ext cx="471453" cy="558719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4391093" y="3921987"/>
                <a:ext cx="471453" cy="55871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0" name="墨迹 29"/>
              <p14:cNvContentPartPr/>
              <p14:nvPr/>
            </p14:nvContentPartPr>
            <p14:xfrm>
              <a:off x="4478805" y="4530004"/>
              <a:ext cx="21928" cy="251972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4478805" y="4530004"/>
                <a:ext cx="21928" cy="2519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1" name="墨迹 30"/>
              <p14:cNvContentPartPr/>
              <p14:nvPr/>
            </p14:nvContentPartPr>
            <p14:xfrm>
              <a:off x="4506215" y="4573825"/>
              <a:ext cx="126087" cy="142419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4506215" y="4573825"/>
                <a:ext cx="126087" cy="14241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" name="墨迹 31"/>
              <p14:cNvContentPartPr/>
              <p14:nvPr/>
            </p14:nvContentPartPr>
            <p14:xfrm>
              <a:off x="4615856" y="4573825"/>
              <a:ext cx="175424" cy="147897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4615856" y="4573825"/>
                <a:ext cx="175424" cy="1478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3" name="墨迹 32"/>
              <p14:cNvContentPartPr/>
              <p14:nvPr/>
            </p14:nvContentPartPr>
            <p14:xfrm>
              <a:off x="4643266" y="4513571"/>
              <a:ext cx="104158" cy="27389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4643266" y="4513571"/>
                <a:ext cx="104158" cy="273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4" name="墨迹 33"/>
              <p14:cNvContentPartPr/>
              <p14:nvPr/>
            </p14:nvContentPartPr>
            <p14:xfrm>
              <a:off x="5942503" y="3960330"/>
              <a:ext cx="526274" cy="503943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5942503" y="3960330"/>
                <a:ext cx="526274" cy="5039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5" name="墨迹 34"/>
              <p14:cNvContentPartPr/>
              <p14:nvPr/>
            </p14:nvContentPartPr>
            <p14:xfrm>
              <a:off x="6227568" y="4530004"/>
              <a:ext cx="10964" cy="10956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6227568" y="4530004"/>
                <a:ext cx="10964" cy="109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6" name="墨迹 35"/>
              <p14:cNvContentPartPr/>
              <p14:nvPr/>
            </p14:nvContentPartPr>
            <p14:xfrm>
              <a:off x="6172748" y="4606691"/>
              <a:ext cx="65784" cy="230061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6172748" y="4606691"/>
                <a:ext cx="65784" cy="2300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7" name="墨迹 36"/>
              <p14:cNvContentPartPr/>
              <p14:nvPr/>
            </p14:nvContentPartPr>
            <p14:xfrm>
              <a:off x="6309798" y="4601214"/>
              <a:ext cx="10964" cy="109552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6309798" y="4601214"/>
                <a:ext cx="10964" cy="10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8" name="墨迹 37"/>
              <p14:cNvContentPartPr/>
              <p14:nvPr/>
            </p14:nvContentPartPr>
            <p14:xfrm>
              <a:off x="6337208" y="4502616"/>
              <a:ext cx="16446" cy="16433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6337208" y="4502616"/>
                <a:ext cx="16446" cy="16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9" name="墨迹 38"/>
              <p14:cNvContentPartPr/>
              <p14:nvPr/>
            </p14:nvContentPartPr>
            <p14:xfrm>
              <a:off x="6386546" y="4579303"/>
              <a:ext cx="164461" cy="169807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6386546" y="4579303"/>
                <a:ext cx="164461" cy="1698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0" name="墨迹 39"/>
              <p14:cNvContentPartPr/>
              <p14:nvPr/>
            </p14:nvContentPartPr>
            <p14:xfrm>
              <a:off x="6468777" y="4502616"/>
              <a:ext cx="52079" cy="43821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6468777" y="4502616"/>
                <a:ext cx="52079" cy="438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1" name="墨迹 40"/>
              <p14:cNvContentPartPr/>
              <p14:nvPr/>
            </p14:nvContentPartPr>
            <p14:xfrm>
              <a:off x="7598072" y="3949375"/>
              <a:ext cx="526273" cy="454644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7598072" y="3949375"/>
                <a:ext cx="526273" cy="4546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2" name="墨迹 41"/>
              <p14:cNvContentPartPr/>
              <p14:nvPr/>
            </p14:nvContentPartPr>
            <p14:xfrm>
              <a:off x="8277842" y="4206824"/>
              <a:ext cx="104158" cy="224583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8277842" y="4206824"/>
                <a:ext cx="104158" cy="224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3" name="墨迹 42"/>
              <p14:cNvContentPartPr/>
              <p14:nvPr/>
            </p14:nvContentPartPr>
            <p14:xfrm>
              <a:off x="8360072" y="4250645"/>
              <a:ext cx="317957" cy="131463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8360072" y="4250645"/>
                <a:ext cx="317957" cy="13146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4" name="墨迹 43"/>
              <p14:cNvContentPartPr/>
              <p14:nvPr/>
            </p14:nvContentPartPr>
            <p14:xfrm>
              <a:off x="8425855" y="4102749"/>
              <a:ext cx="112382" cy="125985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8425855" y="4102749"/>
                <a:ext cx="112382" cy="125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5" name="墨迹 44"/>
              <p14:cNvContentPartPr/>
              <p14:nvPr/>
            </p14:nvContentPartPr>
            <p14:xfrm>
              <a:off x="718143" y="3719314"/>
              <a:ext cx="575612" cy="52038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718143" y="3719314"/>
                <a:ext cx="575612" cy="5203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6" name="墨迹 45"/>
              <p14:cNvContentPartPr/>
              <p14:nvPr/>
            </p14:nvContentPartPr>
            <p14:xfrm>
              <a:off x="2708115" y="3678232"/>
              <a:ext cx="690733" cy="62993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2708115" y="3678232"/>
                <a:ext cx="690733" cy="62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7" name="墨迹 46"/>
              <p14:cNvContentPartPr/>
              <p14:nvPr/>
            </p14:nvContentPartPr>
            <p14:xfrm>
              <a:off x="5070863" y="3598806"/>
              <a:ext cx="2296963" cy="175284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5070863" y="3598806"/>
                <a:ext cx="2296963" cy="175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8" name="墨迹 47"/>
              <p14:cNvContentPartPr/>
              <p14:nvPr/>
            </p14:nvContentPartPr>
            <p14:xfrm>
              <a:off x="10700892" y="3826128"/>
              <a:ext cx="279582" cy="13694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10700892" y="3826128"/>
                <a:ext cx="279582" cy="136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49" name="墨迹 48"/>
              <p14:cNvContentPartPr/>
              <p14:nvPr/>
            </p14:nvContentPartPr>
            <p14:xfrm>
              <a:off x="548201" y="4234212"/>
              <a:ext cx="1850180" cy="87642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548201" y="4234212"/>
                <a:ext cx="1850180" cy="8764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51" name="墨迹 50"/>
              <p14:cNvContentPartPr/>
              <p14:nvPr/>
            </p14:nvContentPartPr>
            <p14:xfrm>
              <a:off x="5920575" y="4979170"/>
              <a:ext cx="2159914" cy="32866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5920575" y="4979170"/>
                <a:ext cx="2159914" cy="32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52" name="墨迹 51"/>
              <p14:cNvContentPartPr/>
              <p14:nvPr/>
            </p14:nvContentPartPr>
            <p14:xfrm>
              <a:off x="619467" y="5839159"/>
              <a:ext cx="1249899" cy="120508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619467" y="5839159"/>
                <a:ext cx="1249899" cy="1205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53" name="墨迹 52"/>
              <p14:cNvContentPartPr/>
              <p14:nvPr/>
            </p14:nvContentPartPr>
            <p14:xfrm>
              <a:off x="422115" y="5455725"/>
              <a:ext cx="224762" cy="662793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422115" y="5455725"/>
                <a:ext cx="224762" cy="6627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54" name="墨迹 53"/>
              <p14:cNvContentPartPr/>
              <p14:nvPr/>
            </p14:nvContentPartPr>
            <p14:xfrm>
              <a:off x="1603489" y="5417381"/>
              <a:ext cx="106899" cy="635406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1603489" y="5417381"/>
                <a:ext cx="106899" cy="63540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55" name="墨迹 54"/>
              <p14:cNvContentPartPr/>
              <p14:nvPr/>
            </p14:nvContentPartPr>
            <p14:xfrm>
              <a:off x="1937892" y="5910369"/>
              <a:ext cx="46597" cy="82164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1937892" y="5910369"/>
                <a:ext cx="46597" cy="821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56" name="墨迹 55"/>
              <p14:cNvContentPartPr/>
              <p14:nvPr/>
            </p14:nvContentPartPr>
            <p14:xfrm>
              <a:off x="2444978" y="5417381"/>
              <a:ext cx="290547" cy="613495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2444978" y="5417381"/>
                <a:ext cx="290547" cy="613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57" name="墨迹 56"/>
              <p14:cNvContentPartPr/>
              <p14:nvPr/>
            </p14:nvContentPartPr>
            <p14:xfrm>
              <a:off x="3585237" y="5450247"/>
              <a:ext cx="104158" cy="503943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3585237" y="5450247"/>
                <a:ext cx="104158" cy="5039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58" name="墨迹 57"/>
              <p14:cNvContentPartPr/>
              <p14:nvPr/>
            </p14:nvContentPartPr>
            <p14:xfrm>
              <a:off x="2823237" y="5242097"/>
              <a:ext cx="150755" cy="158852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2823237" y="5242097"/>
                <a:ext cx="150755" cy="1588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59" name="墨迹 58"/>
              <p14:cNvContentPartPr/>
              <p14:nvPr/>
            </p14:nvContentPartPr>
            <p14:xfrm>
              <a:off x="2949323" y="5214709"/>
              <a:ext cx="148015" cy="191717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2949323" y="5214709"/>
                <a:ext cx="148015" cy="1917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60" name="墨迹 59"/>
              <p14:cNvContentPartPr/>
              <p14:nvPr/>
            </p14:nvContentPartPr>
            <p14:xfrm>
              <a:off x="3091856" y="5192798"/>
              <a:ext cx="222021" cy="180762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3091856" y="5192798"/>
                <a:ext cx="222021" cy="18076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61" name="墨迹 60"/>
              <p14:cNvContentPartPr/>
              <p14:nvPr/>
            </p14:nvContentPartPr>
            <p14:xfrm>
              <a:off x="3338546" y="5181843"/>
              <a:ext cx="360" cy="19172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3338546" y="5181843"/>
                <a:ext cx="360" cy="191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62" name="墨迹 61"/>
              <p14:cNvContentPartPr/>
              <p14:nvPr/>
            </p14:nvContentPartPr>
            <p14:xfrm>
              <a:off x="3344028" y="5247574"/>
              <a:ext cx="38374" cy="98598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3344028" y="5247574"/>
                <a:ext cx="38374" cy="9859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63" name="墨迹 62"/>
              <p14:cNvContentPartPr/>
              <p14:nvPr/>
            </p14:nvContentPartPr>
            <p14:xfrm>
              <a:off x="3426259" y="5165410"/>
              <a:ext cx="60302" cy="175284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3426259" y="5165410"/>
                <a:ext cx="60302" cy="175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64" name="墨迹 63"/>
              <p14:cNvContentPartPr/>
              <p14:nvPr/>
            </p14:nvContentPartPr>
            <p14:xfrm>
              <a:off x="3524935" y="5236619"/>
              <a:ext cx="87712" cy="98598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3524935" y="5236619"/>
                <a:ext cx="87712" cy="9859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65" name="墨迹 64"/>
              <p14:cNvContentPartPr/>
              <p14:nvPr/>
            </p14:nvContentPartPr>
            <p14:xfrm>
              <a:off x="3607165" y="5165410"/>
              <a:ext cx="134309" cy="147896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3607165" y="5165410"/>
                <a:ext cx="134309" cy="1478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66" name="墨迹 65"/>
              <p14:cNvContentPartPr/>
              <p14:nvPr/>
            </p14:nvContentPartPr>
            <p14:xfrm>
              <a:off x="3766143" y="5143500"/>
              <a:ext cx="5482" cy="19171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3766143" y="5143500"/>
                <a:ext cx="5482" cy="1917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67" name="墨迹 66"/>
              <p14:cNvContentPartPr/>
              <p14:nvPr/>
            </p14:nvContentPartPr>
            <p14:xfrm>
              <a:off x="3766143" y="5170888"/>
              <a:ext cx="95935" cy="115030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3766143" y="5170888"/>
                <a:ext cx="95935" cy="115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68" name="墨迹 67"/>
              <p14:cNvContentPartPr/>
              <p14:nvPr/>
            </p14:nvContentPartPr>
            <p14:xfrm>
              <a:off x="3859338" y="5148977"/>
              <a:ext cx="153496" cy="109553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3859338" y="5148977"/>
                <a:ext cx="153496" cy="1095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69" name="墨迹 68"/>
              <p14:cNvContentPartPr/>
              <p14:nvPr/>
            </p14:nvContentPartPr>
            <p14:xfrm>
              <a:off x="3804517" y="5861070"/>
              <a:ext cx="737331" cy="87642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3804517" y="5861070"/>
                <a:ext cx="737331" cy="8764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70" name="墨迹 69"/>
              <p14:cNvContentPartPr/>
              <p14:nvPr/>
            </p14:nvContentPartPr>
            <p14:xfrm>
              <a:off x="4878992" y="5439292"/>
              <a:ext cx="246691" cy="503942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4878992" y="5439292"/>
                <a:ext cx="246691" cy="50394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71" name="墨迹 70"/>
              <p14:cNvContentPartPr/>
              <p14:nvPr/>
            </p14:nvContentPartPr>
            <p14:xfrm>
              <a:off x="5876719" y="5389993"/>
              <a:ext cx="202834" cy="635406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5876719" y="5389993"/>
                <a:ext cx="202834" cy="63540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72" name="墨迹 71"/>
              <p14:cNvContentPartPr/>
              <p14:nvPr/>
            </p14:nvContentPartPr>
            <p14:xfrm>
              <a:off x="6331726" y="5959667"/>
              <a:ext cx="43856" cy="82165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6331726" y="5959667"/>
                <a:ext cx="43856" cy="82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73" name="墨迹 72"/>
              <p14:cNvContentPartPr/>
              <p14:nvPr/>
            </p14:nvContentPartPr>
            <p14:xfrm>
              <a:off x="5553280" y="5247574"/>
              <a:ext cx="712662" cy="235539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5553280" y="5247574"/>
                <a:ext cx="712662" cy="23553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74" name="墨迹 73"/>
              <p14:cNvContentPartPr/>
              <p14:nvPr/>
            </p14:nvContentPartPr>
            <p14:xfrm>
              <a:off x="6172748" y="5299612"/>
              <a:ext cx="139791" cy="139680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6172748" y="5299612"/>
                <a:ext cx="139791" cy="13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75" name="墨迹 74"/>
              <p14:cNvContentPartPr/>
              <p14:nvPr/>
            </p14:nvContentPartPr>
            <p14:xfrm>
              <a:off x="767481" y="4864140"/>
              <a:ext cx="1425324" cy="60254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767481" y="4864140"/>
                <a:ext cx="1425324" cy="6025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76" name="墨迹 75"/>
              <p14:cNvContentPartPr/>
              <p14:nvPr/>
            </p14:nvContentPartPr>
            <p14:xfrm>
              <a:off x="4999597" y="4927133"/>
              <a:ext cx="586575" cy="62993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4999597" y="4927133"/>
                <a:ext cx="586575" cy="62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77" name="墨迹 76"/>
              <p14:cNvContentPartPr/>
              <p14:nvPr/>
            </p14:nvContentPartPr>
            <p14:xfrm>
              <a:off x="8661582" y="4918916"/>
              <a:ext cx="120605" cy="175285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8661582" y="4918916"/>
                <a:ext cx="120605" cy="1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78" name="墨迹 77"/>
              <p14:cNvContentPartPr/>
              <p14:nvPr/>
            </p14:nvContentPartPr>
            <p14:xfrm>
              <a:off x="8826042" y="4899745"/>
              <a:ext cx="90454" cy="139680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8826042" y="4899745"/>
                <a:ext cx="90454" cy="13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79" name="墨迹 78"/>
              <p14:cNvContentPartPr/>
              <p14:nvPr/>
            </p14:nvContentPartPr>
            <p14:xfrm>
              <a:off x="8979539" y="4743632"/>
              <a:ext cx="167201" cy="268404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8979539" y="4743632"/>
                <a:ext cx="167201" cy="2684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80" name="墨迹 79"/>
              <p14:cNvContentPartPr/>
              <p14:nvPr/>
            </p14:nvContentPartPr>
            <p14:xfrm>
              <a:off x="9193338" y="4803886"/>
              <a:ext cx="8223" cy="13694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9193338" y="4803886"/>
                <a:ext cx="8223" cy="136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81" name="墨迹 80"/>
              <p14:cNvContentPartPr/>
              <p14:nvPr/>
            </p14:nvContentPartPr>
            <p14:xfrm>
              <a:off x="9204302" y="4875095"/>
              <a:ext cx="5481" cy="106814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9204302" y="4875095"/>
                <a:ext cx="5481" cy="10681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82" name="墨迹 81"/>
              <p14:cNvContentPartPr/>
              <p14:nvPr/>
            </p14:nvContentPartPr>
            <p14:xfrm>
              <a:off x="9259122" y="4798408"/>
              <a:ext cx="293287" cy="191718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9259122" y="4798408"/>
                <a:ext cx="293287" cy="19171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83" name="墨迹 82"/>
              <p14:cNvContentPartPr/>
              <p14:nvPr/>
            </p14:nvContentPartPr>
            <p14:xfrm>
              <a:off x="9796359" y="4864140"/>
              <a:ext cx="128828" cy="131463"/>
            </p14:xfrm>
          </p:contentPart>
        </mc:Choice>
        <mc:Fallback xmlns="">
          <p:pic>
            <p:nvPicPr>
              <p:cNvPr id="83" name="墨迹 82"/>
            </p:nvPicPr>
            <p:blipFill>
              <a:blip/>
            </p:blipFill>
            <p:spPr>
              <a:xfrm>
                <a:off x="9796359" y="4864140"/>
                <a:ext cx="128828" cy="13146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84" name="墨迹 83"/>
              <p14:cNvContentPartPr/>
              <p14:nvPr/>
            </p14:nvContentPartPr>
            <p14:xfrm>
              <a:off x="9966302" y="4836752"/>
              <a:ext cx="334403" cy="115031"/>
            </p14:xfrm>
          </p:contentPart>
        </mc:Choice>
        <mc:Fallback xmlns="">
          <p:pic>
            <p:nvPicPr>
              <p:cNvPr id="84" name="墨迹 83"/>
            </p:nvPicPr>
            <p:blipFill>
              <a:blip/>
            </p:blipFill>
            <p:spPr>
              <a:xfrm>
                <a:off x="9966302" y="4836752"/>
                <a:ext cx="334403" cy="11503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85" name="墨迹 84"/>
              <p14:cNvContentPartPr/>
              <p14:nvPr/>
            </p14:nvContentPartPr>
            <p14:xfrm>
              <a:off x="10377453" y="4738154"/>
              <a:ext cx="76749" cy="246494"/>
            </p14:xfrm>
          </p:contentPart>
        </mc:Choice>
        <mc:Fallback xmlns="">
          <p:pic>
            <p:nvPicPr>
              <p:cNvPr id="85" name="墨迹 84"/>
            </p:nvPicPr>
            <p:blipFill>
              <a:blip/>
            </p:blipFill>
            <p:spPr>
              <a:xfrm>
                <a:off x="10377453" y="4738154"/>
                <a:ext cx="76749" cy="2464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86" name="墨迹 85"/>
              <p14:cNvContentPartPr/>
              <p14:nvPr/>
            </p14:nvContentPartPr>
            <p14:xfrm>
              <a:off x="10448719" y="4847707"/>
              <a:ext cx="200093" cy="125986"/>
            </p14:xfrm>
          </p:contentPart>
        </mc:Choice>
        <mc:Fallback xmlns="">
          <p:pic>
            <p:nvPicPr>
              <p:cNvPr id="86" name="墨迹 85"/>
            </p:nvPicPr>
            <p:blipFill>
              <a:blip/>
            </p:blipFill>
            <p:spPr>
              <a:xfrm>
                <a:off x="10448719" y="4847707"/>
                <a:ext cx="200093" cy="12598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87" name="墨迹 86"/>
              <p14:cNvContentPartPr/>
              <p14:nvPr/>
            </p14:nvContentPartPr>
            <p14:xfrm>
              <a:off x="10826978" y="4831274"/>
              <a:ext cx="186388" cy="71210"/>
            </p14:xfrm>
          </p:contentPart>
        </mc:Choice>
        <mc:Fallback xmlns="">
          <p:pic>
            <p:nvPicPr>
              <p:cNvPr id="87" name="墨迹 86"/>
            </p:nvPicPr>
            <p:blipFill>
              <a:blip/>
            </p:blipFill>
            <p:spPr>
              <a:xfrm>
                <a:off x="10826978" y="4831274"/>
                <a:ext cx="186388" cy="71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88" name="墨迹 87"/>
              <p14:cNvContentPartPr/>
              <p14:nvPr/>
            </p14:nvContentPartPr>
            <p14:xfrm>
              <a:off x="10931136" y="4831274"/>
              <a:ext cx="32893" cy="164329"/>
            </p14:xfrm>
          </p:contentPart>
        </mc:Choice>
        <mc:Fallback xmlns="">
          <p:pic>
            <p:nvPicPr>
              <p:cNvPr id="88" name="墨迹 87"/>
            </p:nvPicPr>
            <p:blipFill>
              <a:blip/>
            </p:blipFill>
            <p:spPr>
              <a:xfrm>
                <a:off x="10931136" y="4831274"/>
                <a:ext cx="32893" cy="164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89" name="墨迹 88"/>
              <p14:cNvContentPartPr/>
              <p14:nvPr/>
            </p14:nvContentPartPr>
            <p14:xfrm>
              <a:off x="11199755" y="4809364"/>
              <a:ext cx="150755" cy="158851"/>
            </p14:xfrm>
          </p:contentPart>
        </mc:Choice>
        <mc:Fallback xmlns="">
          <p:pic>
            <p:nvPicPr>
              <p:cNvPr id="89" name="墨迹 88"/>
            </p:nvPicPr>
            <p:blipFill>
              <a:blip/>
            </p:blipFill>
            <p:spPr>
              <a:xfrm>
                <a:off x="11199755" y="4809364"/>
                <a:ext cx="150755" cy="15885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90" name="墨迹 89"/>
              <p14:cNvContentPartPr/>
              <p14:nvPr/>
            </p14:nvContentPartPr>
            <p14:xfrm>
              <a:off x="11364215" y="4825797"/>
              <a:ext cx="334403" cy="131463"/>
            </p14:xfrm>
          </p:contentPart>
        </mc:Choice>
        <mc:Fallback xmlns="">
          <p:pic>
            <p:nvPicPr>
              <p:cNvPr id="90" name="墨迹 89"/>
            </p:nvPicPr>
            <p:blipFill>
              <a:blip/>
            </p:blipFill>
            <p:spPr>
              <a:xfrm>
                <a:off x="11364215" y="4825797"/>
                <a:ext cx="334403" cy="13146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91" name="墨迹 90"/>
              <p14:cNvContentPartPr/>
              <p14:nvPr/>
            </p14:nvContentPartPr>
            <p14:xfrm>
              <a:off x="11709582" y="4836752"/>
              <a:ext cx="109640" cy="104075"/>
            </p14:xfrm>
          </p:contentPart>
        </mc:Choice>
        <mc:Fallback xmlns="">
          <p:pic>
            <p:nvPicPr>
              <p:cNvPr id="91" name="墨迹 90"/>
            </p:nvPicPr>
            <p:blipFill>
              <a:blip/>
            </p:blipFill>
            <p:spPr>
              <a:xfrm>
                <a:off x="11709582" y="4836752"/>
                <a:ext cx="109640" cy="104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92" name="墨迹 91"/>
              <p14:cNvContentPartPr/>
              <p14:nvPr/>
            </p14:nvContentPartPr>
            <p14:xfrm>
              <a:off x="11863078" y="4823058"/>
              <a:ext cx="41115" cy="90381"/>
            </p14:xfrm>
          </p:contentPart>
        </mc:Choice>
        <mc:Fallback xmlns="">
          <p:pic>
            <p:nvPicPr>
              <p:cNvPr id="92" name="墨迹 91"/>
            </p:nvPicPr>
            <p:blipFill>
              <a:blip/>
            </p:blipFill>
            <p:spPr>
              <a:xfrm>
                <a:off x="11863078" y="4823058"/>
                <a:ext cx="41115" cy="903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93" name="墨迹 92"/>
              <p14:cNvContentPartPr/>
              <p14:nvPr/>
            </p14:nvContentPartPr>
            <p14:xfrm>
              <a:off x="11906935" y="4831274"/>
              <a:ext cx="93194" cy="82165"/>
            </p14:xfrm>
          </p:contentPart>
        </mc:Choice>
        <mc:Fallback xmlns="">
          <p:pic>
            <p:nvPicPr>
              <p:cNvPr id="93" name="墨迹 92"/>
            </p:nvPicPr>
            <p:blipFill>
              <a:blip/>
            </p:blipFill>
            <p:spPr>
              <a:xfrm>
                <a:off x="11906935" y="4831274"/>
                <a:ext cx="93194" cy="82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94" name="墨迹 93"/>
              <p14:cNvContentPartPr/>
              <p14:nvPr/>
            </p14:nvContentPartPr>
            <p14:xfrm>
              <a:off x="11238129" y="5110634"/>
              <a:ext cx="219281" cy="125985"/>
            </p14:xfrm>
          </p:contentPart>
        </mc:Choice>
        <mc:Fallback xmlns="">
          <p:pic>
            <p:nvPicPr>
              <p:cNvPr id="94" name="墨迹 93"/>
            </p:nvPicPr>
            <p:blipFill>
              <a:blip/>
            </p:blipFill>
            <p:spPr>
              <a:xfrm>
                <a:off x="11238129" y="5110634"/>
                <a:ext cx="219281" cy="125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95" name="墨迹 94"/>
              <p14:cNvContentPartPr/>
              <p14:nvPr/>
            </p14:nvContentPartPr>
            <p14:xfrm>
              <a:off x="11495784" y="5113373"/>
              <a:ext cx="52079" cy="73948"/>
            </p14:xfrm>
          </p:contentPart>
        </mc:Choice>
        <mc:Fallback xmlns="">
          <p:pic>
            <p:nvPicPr>
              <p:cNvPr id="95" name="墨迹 94"/>
            </p:nvPicPr>
            <p:blipFill>
              <a:blip/>
            </p:blipFill>
            <p:spPr>
              <a:xfrm>
                <a:off x="11495784" y="5113373"/>
                <a:ext cx="52079" cy="739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96" name="墨迹 95"/>
              <p14:cNvContentPartPr/>
              <p14:nvPr/>
            </p14:nvContentPartPr>
            <p14:xfrm>
              <a:off x="11567050" y="5028469"/>
              <a:ext cx="76749" cy="175284"/>
            </p14:xfrm>
          </p:contentPart>
        </mc:Choice>
        <mc:Fallback xmlns="">
          <p:pic>
            <p:nvPicPr>
              <p:cNvPr id="96" name="墨迹 95"/>
            </p:nvPicPr>
            <p:blipFill>
              <a:blip/>
            </p:blipFill>
            <p:spPr>
              <a:xfrm>
                <a:off x="11567050" y="5028469"/>
                <a:ext cx="76749" cy="175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97" name="墨迹 96"/>
              <p14:cNvContentPartPr/>
              <p14:nvPr/>
            </p14:nvContentPartPr>
            <p14:xfrm>
              <a:off x="8562906" y="5543367"/>
              <a:ext cx="235726" cy="43821"/>
            </p14:xfrm>
          </p:contentPart>
        </mc:Choice>
        <mc:Fallback xmlns="">
          <p:pic>
            <p:nvPicPr>
              <p:cNvPr id="97" name="墨迹 96"/>
            </p:nvPicPr>
            <p:blipFill>
              <a:blip/>
            </p:blipFill>
            <p:spPr>
              <a:xfrm>
                <a:off x="8562906" y="5543367"/>
                <a:ext cx="235726" cy="438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98" name="墨迹 97"/>
              <p14:cNvContentPartPr/>
              <p14:nvPr/>
            </p14:nvContentPartPr>
            <p14:xfrm>
              <a:off x="8688992" y="5521457"/>
              <a:ext cx="5482" cy="208150"/>
            </p14:xfrm>
          </p:contentPart>
        </mc:Choice>
        <mc:Fallback xmlns="">
          <p:pic>
            <p:nvPicPr>
              <p:cNvPr id="98" name="墨迹 97"/>
            </p:nvPicPr>
            <p:blipFill>
              <a:blip/>
            </p:blipFill>
            <p:spPr>
              <a:xfrm>
                <a:off x="8688992" y="5521457"/>
                <a:ext cx="5482" cy="20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99" name="墨迹 98"/>
              <p14:cNvContentPartPr/>
              <p14:nvPr/>
            </p14:nvContentPartPr>
            <p14:xfrm>
              <a:off x="9149481" y="5537889"/>
              <a:ext cx="101417" cy="158852"/>
            </p14:xfrm>
          </p:contentPart>
        </mc:Choice>
        <mc:Fallback xmlns="">
          <p:pic>
            <p:nvPicPr>
              <p:cNvPr id="99" name="墨迹 98"/>
            </p:nvPicPr>
            <p:blipFill>
              <a:blip/>
            </p:blipFill>
            <p:spPr>
              <a:xfrm>
                <a:off x="9149481" y="5537889"/>
                <a:ext cx="101417" cy="1588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100" name="墨迹 99"/>
              <p14:cNvContentPartPr/>
              <p14:nvPr/>
            </p14:nvContentPartPr>
            <p14:xfrm>
              <a:off x="9352316" y="5611837"/>
              <a:ext cx="10964" cy="8217"/>
            </p14:xfrm>
          </p:contentPart>
        </mc:Choice>
        <mc:Fallback xmlns="">
          <p:pic>
            <p:nvPicPr>
              <p:cNvPr id="100" name="墨迹 99"/>
            </p:nvPicPr>
            <p:blipFill>
              <a:blip/>
            </p:blipFill>
            <p:spPr>
              <a:xfrm>
                <a:off x="9352316" y="5611837"/>
                <a:ext cx="10964" cy="8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01" name="墨迹 100"/>
              <p14:cNvContentPartPr/>
              <p14:nvPr/>
            </p14:nvContentPartPr>
            <p14:xfrm>
              <a:off x="1556892" y="6551252"/>
              <a:ext cx="1921446" cy="142418"/>
            </p14:xfrm>
          </p:contentPart>
        </mc:Choice>
        <mc:Fallback xmlns="">
          <p:pic>
            <p:nvPicPr>
              <p:cNvPr id="101" name="墨迹 100"/>
            </p:nvPicPr>
            <p:blipFill>
              <a:blip/>
            </p:blipFill>
            <p:spPr>
              <a:xfrm>
                <a:off x="1556892" y="6551252"/>
                <a:ext cx="1921446" cy="14241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102" name="墨迹 101"/>
              <p14:cNvContentPartPr/>
              <p14:nvPr/>
            </p14:nvContentPartPr>
            <p14:xfrm>
              <a:off x="4127956" y="5937757"/>
              <a:ext cx="696216" cy="772346"/>
            </p14:xfrm>
          </p:contentPart>
        </mc:Choice>
        <mc:Fallback xmlns="">
          <p:pic>
            <p:nvPicPr>
              <p:cNvPr id="102" name="墨迹 101"/>
            </p:nvPicPr>
            <p:blipFill>
              <a:blip/>
            </p:blipFill>
            <p:spPr>
              <a:xfrm>
                <a:off x="4127956" y="5937757"/>
                <a:ext cx="696216" cy="77234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03" name="墨迹 102"/>
              <p14:cNvContentPartPr/>
              <p14:nvPr/>
            </p14:nvContentPartPr>
            <p14:xfrm>
              <a:off x="6649683" y="6644372"/>
              <a:ext cx="756518" cy="71209"/>
            </p14:xfrm>
          </p:contentPart>
        </mc:Choice>
        <mc:Fallback xmlns="">
          <p:pic>
            <p:nvPicPr>
              <p:cNvPr id="103" name="墨迹 102"/>
            </p:nvPicPr>
            <p:blipFill>
              <a:blip/>
            </p:blipFill>
            <p:spPr>
              <a:xfrm>
                <a:off x="6649683" y="6644372"/>
                <a:ext cx="756518" cy="712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104" name="墨迹 103"/>
              <p14:cNvContentPartPr/>
              <p14:nvPr/>
            </p14:nvContentPartPr>
            <p14:xfrm>
              <a:off x="7707712" y="6677238"/>
              <a:ext cx="712662" cy="65732"/>
            </p14:xfrm>
          </p:contentPart>
        </mc:Choice>
        <mc:Fallback xmlns="">
          <p:pic>
            <p:nvPicPr>
              <p:cNvPr id="104" name="墨迹 103"/>
            </p:nvPicPr>
            <p:blipFill>
              <a:blip/>
            </p:blipFill>
            <p:spPr>
              <a:xfrm>
                <a:off x="7707712" y="6677238"/>
                <a:ext cx="712662" cy="657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5" name="墨迹 104"/>
              <p14:cNvContentPartPr/>
              <p14:nvPr/>
            </p14:nvContentPartPr>
            <p14:xfrm>
              <a:off x="8716403" y="6666282"/>
              <a:ext cx="729107" cy="60254"/>
            </p14:xfrm>
          </p:contentPart>
        </mc:Choice>
        <mc:Fallback xmlns="">
          <p:pic>
            <p:nvPicPr>
              <p:cNvPr id="105" name="墨迹 104"/>
            </p:nvPicPr>
            <p:blipFill>
              <a:blip/>
            </p:blipFill>
            <p:spPr>
              <a:xfrm>
                <a:off x="8716403" y="6666282"/>
                <a:ext cx="729107" cy="6025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106" name="墨迹 105"/>
              <p14:cNvContentPartPr/>
              <p14:nvPr/>
            </p14:nvContentPartPr>
            <p14:xfrm>
              <a:off x="9747021" y="6671760"/>
              <a:ext cx="1343094" cy="104075"/>
            </p14:xfrm>
          </p:contentPart>
        </mc:Choice>
        <mc:Fallback xmlns="">
          <p:pic>
            <p:nvPicPr>
              <p:cNvPr id="106" name="墨迹 105"/>
            </p:nvPicPr>
            <p:blipFill>
              <a:blip/>
            </p:blipFill>
            <p:spPr>
              <a:xfrm>
                <a:off x="9747021" y="6671760"/>
                <a:ext cx="1343094" cy="1040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6287" y="496957"/>
            <a:ext cx="242514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生词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门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语音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语法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汉字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字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口语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从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  <a:r>
              <a:rPr lang="zh-CN" altLang="en-US" sz="2800" dirty="0">
                <a:solidFill>
                  <a:schemeClr val="bg1"/>
                </a:solidFill>
              </a:rPr>
              <a:t>到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节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第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姓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教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oke order animation of 门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2632" y="97651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794263" y="60718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mén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76261" y="1510748"/>
            <a:ext cx="4935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measure word</a:t>
            </a:r>
            <a:endParaRPr lang="en-US" altLang="zh-CN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一门课</a:t>
            </a:r>
            <a:endParaRPr lang="zh-CN" alt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roke order animation of 语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2998" y="41992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oke order animation of 语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2998" y="358057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roke order animation of 音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0498" y="41992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roke order animation of 法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0498" y="358057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798365" y="2097157"/>
            <a:ext cx="343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pronunciation</a:t>
            </a:r>
            <a:endParaRPr lang="zh-CN" alt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98364" y="4590726"/>
            <a:ext cx="343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grammar</a:t>
            </a:r>
            <a:endParaRPr lang="zh-CN" alt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4289" y="75955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hàn</a:t>
            </a:r>
            <a:endParaRPr lang="zh-CN" altLang="en-US" dirty="0"/>
          </a:p>
        </p:txBody>
      </p:sp>
      <p:pic>
        <p:nvPicPr>
          <p:cNvPr id="3074" name="Picture 2" descr="stroke order animation of 汉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3789" y="144365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229967" y="77366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zì</a:t>
            </a:r>
            <a:endParaRPr lang="zh-CN" altLang="en-US" dirty="0"/>
          </a:p>
        </p:txBody>
      </p:sp>
      <p:pic>
        <p:nvPicPr>
          <p:cNvPr id="3076" name="Picture 4" descr="stroke order animation of 字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1289" y="144365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33789" y="4770783"/>
            <a:ext cx="45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Chinese character</a:t>
            </a:r>
            <a:endParaRPr lang="zh-CN" alt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</a:rPr>
              <a:t>时间[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shí</a:t>
            </a:r>
            <a:r>
              <a:rPr lang="zh-CN" altLang="en-US" sz="3600" dirty="0">
                <a:solidFill>
                  <a:srgbClr val="C00000"/>
                </a:solidFill>
              </a:rPr>
              <a:t>jiān]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n.   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5265" y="2393315"/>
            <a:ext cx="11298555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[time]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时钟上、日历上的具体的分、小时、天或年;准确的时刻或日期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时间是半夜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现在是什么时间了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事物(如某些行动、过程或情况)存在或继续的期间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她学习了很长时间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88518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874268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1073150" y="3054350"/>
              <a:ext cx="831850" cy="133350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1073150" y="3054350"/>
                <a:ext cx="831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667250" y="3644900"/>
              <a:ext cx="2914650" cy="82550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4667250" y="3644900"/>
                <a:ext cx="2914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8845550" y="3765550"/>
              <a:ext cx="2038350" cy="1270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8845550" y="3765550"/>
                <a:ext cx="2038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3740150" y="1168400"/>
              <a:ext cx="558800" cy="36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3740150" y="1168400"/>
                <a:ext cx="558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971550" y="4337050"/>
              <a:ext cx="603250" cy="635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971550" y="4337050"/>
                <a:ext cx="603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1727200" y="4330700"/>
              <a:ext cx="247650" cy="127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1727200" y="4330700"/>
                <a:ext cx="247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146300" y="4343400"/>
              <a:ext cx="546100" cy="254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2146300" y="4343400"/>
                <a:ext cx="546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1993900" y="4305300"/>
              <a:ext cx="33020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993900" y="4305300"/>
                <a:ext cx="330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349500" y="4311650"/>
              <a:ext cx="152400" cy="698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2349500" y="4311650"/>
                <a:ext cx="152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946150" y="4997450"/>
              <a:ext cx="596900" cy="3175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946150" y="4997450"/>
                <a:ext cx="596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1968500" y="4953000"/>
              <a:ext cx="1365250" cy="254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1968500" y="4953000"/>
                <a:ext cx="136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819150" y="5568950"/>
              <a:ext cx="679450" cy="8255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819150" y="5568950"/>
                <a:ext cx="679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5949950" y="5581650"/>
              <a:ext cx="1333500" cy="635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5949950" y="5581650"/>
                <a:ext cx="133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6" name="墨迹 15"/>
              <p14:cNvContentPartPr/>
              <p14:nvPr/>
            </p14:nvContentPartPr>
            <p14:xfrm>
              <a:off x="7886700" y="5588000"/>
              <a:ext cx="736600" cy="6985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7886700" y="5588000"/>
                <a:ext cx="736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946150" y="6235700"/>
              <a:ext cx="273050" cy="3175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946150" y="6235700"/>
                <a:ext cx="273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8" name="墨迹 17"/>
              <p14:cNvContentPartPr/>
              <p14:nvPr/>
            </p14:nvContentPartPr>
            <p14:xfrm>
              <a:off x="1377950" y="6184900"/>
              <a:ext cx="876300" cy="762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1377950" y="6184900"/>
                <a:ext cx="876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2482850" y="6216650"/>
              <a:ext cx="1282700" cy="22225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2482850" y="6216650"/>
                <a:ext cx="128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0" name="墨迹 19"/>
              <p14:cNvContentPartPr/>
              <p14:nvPr/>
            </p14:nvContentPartPr>
            <p14:xfrm>
              <a:off x="2184400" y="6083300"/>
              <a:ext cx="1568450" cy="17780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2184400" y="6083300"/>
                <a:ext cx="1568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2654300" y="1930400"/>
              <a:ext cx="76200" cy="64770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2654300" y="1930400"/>
                <a:ext cx="762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2768600" y="1930400"/>
              <a:ext cx="279400" cy="7175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2768600" y="1930400"/>
                <a:ext cx="27940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4" name="墨迹 23"/>
              <p14:cNvContentPartPr/>
              <p14:nvPr/>
            </p14:nvContentPartPr>
            <p14:xfrm>
              <a:off x="2717800" y="2273300"/>
              <a:ext cx="228600" cy="254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2717800" y="2273300"/>
                <a:ext cx="228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5" name="墨迹 24"/>
              <p14:cNvContentPartPr/>
              <p14:nvPr/>
            </p14:nvContentPartPr>
            <p14:xfrm>
              <a:off x="2660650" y="2578100"/>
              <a:ext cx="374650" cy="3175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2660650" y="2578100"/>
                <a:ext cx="374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6" name="墨迹 25"/>
              <p14:cNvContentPartPr/>
              <p14:nvPr/>
            </p14:nvContentPartPr>
            <p14:xfrm>
              <a:off x="3257550" y="2317750"/>
              <a:ext cx="127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3257550" y="2317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7" name="墨迹 26"/>
              <p14:cNvContentPartPr/>
              <p14:nvPr/>
            </p14:nvContentPartPr>
            <p14:xfrm>
              <a:off x="3302000" y="1987550"/>
              <a:ext cx="1270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3302000" y="1987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8" name="墨迹 27"/>
              <p14:cNvContentPartPr/>
              <p14:nvPr/>
            </p14:nvContentPartPr>
            <p14:xfrm>
              <a:off x="3136900" y="2076450"/>
              <a:ext cx="57785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3136900" y="2076450"/>
                <a:ext cx="577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9" name="墨迹 28"/>
              <p14:cNvContentPartPr/>
              <p14:nvPr/>
            </p14:nvContentPartPr>
            <p14:xfrm>
              <a:off x="3371850" y="1758950"/>
              <a:ext cx="127000" cy="99695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3371850" y="1758950"/>
                <a:ext cx="127000" cy="996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0" name="墨迹 29"/>
              <p14:cNvContentPartPr/>
              <p14:nvPr/>
            </p14:nvContentPartPr>
            <p14:xfrm>
              <a:off x="3225800" y="2222500"/>
              <a:ext cx="88900" cy="19685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3225800" y="22225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1" name="墨迹 30"/>
              <p14:cNvContentPartPr/>
              <p14:nvPr/>
            </p14:nvContentPartPr>
            <p14:xfrm>
              <a:off x="4222750" y="1835150"/>
              <a:ext cx="120650" cy="11430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4222750" y="18351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" name="墨迹 31"/>
              <p14:cNvContentPartPr/>
              <p14:nvPr/>
            </p14:nvContentPartPr>
            <p14:xfrm>
              <a:off x="4203700" y="2025650"/>
              <a:ext cx="31750" cy="6350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4203700" y="2025650"/>
                <a:ext cx="3175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3" name="墨迹 32"/>
              <p14:cNvContentPartPr/>
              <p14:nvPr/>
            </p14:nvContentPartPr>
            <p14:xfrm>
              <a:off x="4425950" y="1803400"/>
              <a:ext cx="628650" cy="996950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4425950" y="1803400"/>
                <a:ext cx="628650" cy="996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4" name="墨迹 33"/>
              <p14:cNvContentPartPr/>
              <p14:nvPr/>
            </p14:nvContentPartPr>
            <p14:xfrm>
              <a:off x="4527550" y="2120900"/>
              <a:ext cx="19050" cy="33020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4527550" y="2120900"/>
                <a:ext cx="19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5" name="墨迹 34"/>
              <p14:cNvContentPartPr/>
              <p14:nvPr/>
            </p14:nvContentPartPr>
            <p14:xfrm>
              <a:off x="4546600" y="2095500"/>
              <a:ext cx="273050" cy="45720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4546600" y="2095500"/>
                <a:ext cx="2730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6" name="墨迹 35"/>
              <p14:cNvContentPartPr/>
              <p14:nvPr/>
            </p14:nvContentPartPr>
            <p14:xfrm>
              <a:off x="4572000" y="2286000"/>
              <a:ext cx="171450" cy="36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4572000" y="228600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7" name="墨迹 36"/>
              <p14:cNvContentPartPr/>
              <p14:nvPr/>
            </p14:nvContentPartPr>
            <p14:xfrm>
              <a:off x="4508500" y="2552700"/>
              <a:ext cx="323850" cy="6350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4508500" y="2552700"/>
                <a:ext cx="323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8" name="墨迹 37"/>
              <p14:cNvContentPartPr/>
              <p14:nvPr/>
            </p14:nvContentPartPr>
            <p14:xfrm>
              <a:off x="4533900" y="2387600"/>
              <a:ext cx="25400" cy="17780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4533900" y="2387600"/>
                <a:ext cx="25400" cy="177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roke order animation of 口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9711" y="167225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oke order animation of 语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211" y="167225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152939" y="4989443"/>
            <a:ext cx="5834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Spoken Language</a:t>
            </a:r>
            <a:endParaRPr lang="zh-CN" altLang="en-US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384273" y="3100341"/>
              <a:ext cx="158978" cy="345092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7384273" y="3100341"/>
                <a:ext cx="158978" cy="3450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455539" y="3100341"/>
              <a:ext cx="285065" cy="334136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7455539" y="3100341"/>
                <a:ext cx="285065" cy="3341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477467" y="3360529"/>
              <a:ext cx="202835" cy="68471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7477467" y="3360529"/>
                <a:ext cx="202835" cy="6847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8003740" y="2870281"/>
              <a:ext cx="87713" cy="73948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8003740" y="2870281"/>
                <a:ext cx="87713" cy="739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7948920" y="3127730"/>
              <a:ext cx="148015" cy="273881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7948920" y="3127730"/>
                <a:ext cx="148015" cy="2738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8206575" y="2766206"/>
              <a:ext cx="131569" cy="410822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8206575" y="2766206"/>
                <a:ext cx="131569" cy="41082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8173683" y="2968878"/>
              <a:ext cx="252172" cy="197195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8173683" y="2968878"/>
                <a:ext cx="252172" cy="197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8020187" y="3133207"/>
              <a:ext cx="520791" cy="9312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8020187" y="3133207"/>
                <a:ext cx="520791" cy="93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8239467" y="3292059"/>
              <a:ext cx="16447" cy="197194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8239467" y="3292059"/>
                <a:ext cx="16447" cy="1971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8244949" y="3324924"/>
              <a:ext cx="186389" cy="131464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8244949" y="3324924"/>
                <a:ext cx="186389" cy="131464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roke order animation of 节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1719" y="152317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41293" y="352048"/>
            <a:ext cx="6097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 err="1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jié</a:t>
            </a:r>
            <a:r>
              <a:rPr lang="en-US" altLang="zh-CN" sz="3200" b="0" i="0" dirty="0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 a measure word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502071" y="879160"/>
              <a:ext cx="10964" cy="2739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1502071" y="879160"/>
                <a:ext cx="10964" cy="273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491107" y="761391"/>
              <a:ext cx="2521727" cy="175284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1491107" y="761391"/>
                <a:ext cx="2521727" cy="175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747424" y="2407420"/>
              <a:ext cx="444043" cy="79426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4747424" y="2407420"/>
                <a:ext cx="444043" cy="7942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5317553" y="2059591"/>
              <a:ext cx="504346" cy="120508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5317553" y="2059591"/>
                <a:ext cx="504346" cy="1205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586172" y="2059591"/>
              <a:ext cx="79489" cy="186239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5586172" y="2059591"/>
                <a:ext cx="79489" cy="18623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706777" y="2032202"/>
              <a:ext cx="65784" cy="257449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5706777" y="2032202"/>
                <a:ext cx="65784" cy="2574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5514906" y="2388249"/>
              <a:ext cx="372777" cy="257449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5514906" y="2388249"/>
                <a:ext cx="372777" cy="2574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5651957" y="2514234"/>
              <a:ext cx="21927" cy="520376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5651957" y="2514234"/>
                <a:ext cx="21927" cy="520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6249496" y="2240353"/>
              <a:ext cx="109640" cy="65731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6249496" y="2240353"/>
                <a:ext cx="109640" cy="6573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6183712" y="2412898"/>
              <a:ext cx="246691" cy="271143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6183712" y="2412898"/>
                <a:ext cx="246691" cy="2711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6468777" y="2097934"/>
              <a:ext cx="54820" cy="323181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6468777" y="2097934"/>
                <a:ext cx="54820" cy="3231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6518115" y="2141755"/>
              <a:ext cx="285064" cy="257449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6518115" y="2141755"/>
                <a:ext cx="285064" cy="2574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6545525" y="2278696"/>
              <a:ext cx="175424" cy="5478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6545525" y="2278696"/>
                <a:ext cx="175424" cy="547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6545525" y="2382771"/>
              <a:ext cx="169942" cy="38344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6545525" y="2382771"/>
                <a:ext cx="169942" cy="38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6424920" y="2453980"/>
              <a:ext cx="449526" cy="104075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6424920" y="2453980"/>
                <a:ext cx="449526" cy="104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6657906" y="2267741"/>
              <a:ext cx="24669" cy="744958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6657906" y="2267741"/>
                <a:ext cx="24669" cy="74495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6419438" y="2541623"/>
              <a:ext cx="197353" cy="257448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6419438" y="2541623"/>
                <a:ext cx="197353" cy="2574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6666129" y="2574488"/>
              <a:ext cx="364554" cy="202673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6666129" y="2574488"/>
                <a:ext cx="364554" cy="2026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1" name="墨迹 20"/>
              <p14:cNvContentPartPr/>
              <p14:nvPr/>
            </p14:nvContentPartPr>
            <p14:xfrm>
              <a:off x="6666129" y="2196531"/>
              <a:ext cx="10964" cy="13968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6666129" y="2196531"/>
                <a:ext cx="10964" cy="13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4769352" y="3834345"/>
              <a:ext cx="498864" cy="82164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4769352" y="3834345"/>
                <a:ext cx="498864" cy="821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5027007" y="3828867"/>
              <a:ext cx="43856" cy="235538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5027007" y="3828867"/>
                <a:ext cx="43856" cy="23553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4" name="墨迹 23"/>
              <p14:cNvContentPartPr/>
              <p14:nvPr/>
            </p14:nvContentPartPr>
            <p14:xfrm>
              <a:off x="5114719" y="3785046"/>
              <a:ext cx="76748" cy="251971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5114719" y="3785046"/>
                <a:ext cx="76748" cy="25197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5" name="墨迹 24"/>
              <p14:cNvContentPartPr/>
              <p14:nvPr/>
            </p14:nvContentPartPr>
            <p14:xfrm>
              <a:off x="4917366" y="4086316"/>
              <a:ext cx="312475" cy="514898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4917366" y="4086316"/>
                <a:ext cx="312475" cy="51489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6" name="墨迹 25"/>
              <p14:cNvContentPartPr/>
              <p14:nvPr/>
            </p14:nvContentPartPr>
            <p14:xfrm>
              <a:off x="5525870" y="4031539"/>
              <a:ext cx="65784" cy="328659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5525870" y="4031539"/>
                <a:ext cx="65784" cy="32865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7" name="墨迹 26"/>
              <p14:cNvContentPartPr/>
              <p14:nvPr/>
            </p14:nvContentPartPr>
            <p14:xfrm>
              <a:off x="5624546" y="4037017"/>
              <a:ext cx="252173" cy="350569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5624546" y="4037017"/>
                <a:ext cx="252173" cy="3505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8" name="墨迹 27"/>
              <p14:cNvContentPartPr/>
              <p14:nvPr/>
            </p14:nvContentPartPr>
            <p14:xfrm>
              <a:off x="5608100" y="4184913"/>
              <a:ext cx="148015" cy="21911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5608100" y="4184913"/>
                <a:ext cx="148015" cy="2191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9" name="墨迹 28"/>
              <p14:cNvContentPartPr/>
              <p14:nvPr/>
            </p14:nvContentPartPr>
            <p14:xfrm>
              <a:off x="5608100" y="4321854"/>
              <a:ext cx="197352" cy="54777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5608100" y="4321854"/>
                <a:ext cx="197352" cy="547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0" name="墨迹 29"/>
              <p14:cNvContentPartPr/>
              <p14:nvPr/>
            </p14:nvContentPartPr>
            <p14:xfrm>
              <a:off x="4873510" y="3308492"/>
              <a:ext cx="13705" cy="32865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4873510" y="3308492"/>
                <a:ext cx="13705" cy="3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1" name="墨迹 30"/>
              <p14:cNvContentPartPr/>
              <p14:nvPr/>
            </p14:nvContentPartPr>
            <p14:xfrm>
              <a:off x="4810467" y="3434477"/>
              <a:ext cx="68525" cy="257449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4810467" y="3434477"/>
                <a:ext cx="68525" cy="2574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" name="墨迹 31"/>
              <p14:cNvContentPartPr/>
              <p14:nvPr/>
            </p14:nvContentPartPr>
            <p14:xfrm>
              <a:off x="5010561" y="3434477"/>
              <a:ext cx="5482" cy="11503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5010561" y="3434477"/>
                <a:ext cx="5482" cy="115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3" name="墨迹 32"/>
              <p14:cNvContentPartPr/>
              <p14:nvPr/>
            </p14:nvContentPartPr>
            <p14:xfrm>
              <a:off x="5076345" y="3264670"/>
              <a:ext cx="2741" cy="32866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5076345" y="3264670"/>
                <a:ext cx="2741" cy="32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4" name="墨迹 33"/>
              <p14:cNvContentPartPr/>
              <p14:nvPr/>
            </p14:nvContentPartPr>
            <p14:xfrm>
              <a:off x="5153093" y="3396134"/>
              <a:ext cx="235727" cy="20815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5153093" y="3396134"/>
                <a:ext cx="235727" cy="20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5" name="墨迹 34"/>
              <p14:cNvContentPartPr/>
              <p14:nvPr/>
            </p14:nvContentPartPr>
            <p14:xfrm>
              <a:off x="5257251" y="3182506"/>
              <a:ext cx="164461" cy="125986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5257251" y="3182506"/>
                <a:ext cx="164461" cy="12598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6" name="墨迹 35"/>
              <p14:cNvContentPartPr/>
              <p14:nvPr/>
            </p14:nvContentPartPr>
            <p14:xfrm>
              <a:off x="1622676" y="268404"/>
              <a:ext cx="334403" cy="328658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1622676" y="268404"/>
                <a:ext cx="334403" cy="32865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7" name="墨迹 36"/>
              <p14:cNvContentPartPr/>
              <p14:nvPr/>
            </p14:nvContentPartPr>
            <p14:xfrm>
              <a:off x="6808661" y="3894599"/>
              <a:ext cx="433079" cy="87642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6808661" y="3894599"/>
                <a:ext cx="433079" cy="8764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8" name="墨迹 37"/>
              <p14:cNvContentPartPr/>
              <p14:nvPr/>
            </p14:nvContentPartPr>
            <p14:xfrm>
              <a:off x="7044388" y="3861733"/>
              <a:ext cx="32892" cy="202672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7044388" y="3861733"/>
                <a:ext cx="32892" cy="2026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39" name="墨迹 38"/>
              <p14:cNvContentPartPr/>
              <p14:nvPr/>
            </p14:nvContentPartPr>
            <p14:xfrm>
              <a:off x="7104690" y="3900076"/>
              <a:ext cx="76748" cy="153374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7104690" y="3900076"/>
                <a:ext cx="76748" cy="15337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0" name="墨迹 39"/>
              <p14:cNvContentPartPr/>
              <p14:nvPr/>
            </p14:nvContentPartPr>
            <p14:xfrm>
              <a:off x="6934748" y="4141092"/>
              <a:ext cx="350848" cy="235538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6934748" y="4141092"/>
                <a:ext cx="350848" cy="23553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1" name="墨迹 40"/>
              <p14:cNvContentPartPr/>
              <p14:nvPr/>
            </p14:nvContentPartPr>
            <p14:xfrm>
              <a:off x="7063575" y="4239690"/>
              <a:ext cx="19187" cy="427255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7063575" y="4239690"/>
                <a:ext cx="19187" cy="4272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12854" y="2355935"/>
            <a:ext cx="70791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第	</a:t>
            </a:r>
            <a:r>
              <a:rPr lang="en-US" altLang="zh-CN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(prefix indicating ordinal number, e.g. first, number two </a:t>
            </a:r>
            <a:r>
              <a:rPr lang="en-US" altLang="zh-CN" sz="3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etc</a:t>
            </a:r>
            <a:r>
              <a:rPr lang="en-US" altLang="zh-CN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CN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第一	</a:t>
            </a:r>
            <a:r>
              <a:rPr lang="en-US" altLang="zh-CN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 number one</a:t>
            </a:r>
            <a:endParaRPr lang="zh-CN" alt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stroke order animation of 第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3058" y="1166192"/>
            <a:ext cx="4029489" cy="40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801468" y="501134"/>
            <a:ext cx="6107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 err="1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dì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959352" y="514897"/>
              <a:ext cx="575611" cy="525853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959352" y="514897"/>
                <a:ext cx="575611" cy="5258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383338" y="3212633"/>
              <a:ext cx="2362748" cy="227322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5383338" y="3212633"/>
                <a:ext cx="2362748" cy="22732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455539" y="3259193"/>
              <a:ext cx="608503" cy="38343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7455539" y="3259193"/>
                <a:ext cx="608503" cy="383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707244" y="3445432"/>
              <a:ext cx="227504" cy="599802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6707244" y="3445432"/>
                <a:ext cx="227504" cy="5998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6978604" y="3730269"/>
              <a:ext cx="2011899" cy="186240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6978604" y="3730269"/>
                <a:ext cx="2011899" cy="186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5479273" y="4163003"/>
              <a:ext cx="145274" cy="353307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5479273" y="4163003"/>
                <a:ext cx="145274" cy="3533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5630029" y="4217779"/>
              <a:ext cx="202834" cy="38343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5630029" y="4217779"/>
                <a:ext cx="202834" cy="383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5684848" y="4316376"/>
              <a:ext cx="98676" cy="65732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5684848" y="4316376"/>
                <a:ext cx="98676" cy="657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5871237" y="4141092"/>
              <a:ext cx="93194" cy="273882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5871237" y="4141092"/>
                <a:ext cx="93194" cy="27388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5964431" y="4179436"/>
              <a:ext cx="115122" cy="16432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5964431" y="4179436"/>
                <a:ext cx="115122" cy="164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5975395" y="4278033"/>
              <a:ext cx="115123" cy="43821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5975395" y="4278033"/>
                <a:ext cx="115123" cy="438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5717740" y="4469750"/>
              <a:ext cx="230245" cy="169807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5717740" y="4469750"/>
                <a:ext cx="230245" cy="1698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5695812" y="4639557"/>
              <a:ext cx="383741" cy="317703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5695812" y="4639557"/>
                <a:ext cx="383741" cy="31770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5838345" y="4579303"/>
              <a:ext cx="16446" cy="471077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5838345" y="4579303"/>
                <a:ext cx="16446" cy="4710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8" name="墨迹 17"/>
              <p14:cNvContentPartPr/>
              <p14:nvPr/>
            </p14:nvContentPartPr>
            <p14:xfrm>
              <a:off x="5569726" y="4792931"/>
              <a:ext cx="263137" cy="262926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5569726" y="4792931"/>
                <a:ext cx="263137" cy="26292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7285596" y="4058928"/>
              <a:ext cx="21928" cy="235538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7285596" y="4058928"/>
                <a:ext cx="21928" cy="23553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0" name="墨迹 19"/>
              <p14:cNvContentPartPr/>
              <p14:nvPr/>
            </p14:nvContentPartPr>
            <p14:xfrm>
              <a:off x="7334935" y="4047972"/>
              <a:ext cx="131568" cy="16433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7334935" y="4047972"/>
                <a:ext cx="131568" cy="16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1" name="墨迹 20"/>
              <p14:cNvContentPartPr/>
              <p14:nvPr/>
            </p14:nvContentPartPr>
            <p14:xfrm>
              <a:off x="7395237" y="4086316"/>
              <a:ext cx="46597" cy="49298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7395237" y="4086316"/>
                <a:ext cx="46597" cy="4929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7471985" y="4042495"/>
              <a:ext cx="60302" cy="125985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7471985" y="4042495"/>
                <a:ext cx="60302" cy="125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3" name="墨迹 22"/>
              <p14:cNvContentPartPr/>
              <p14:nvPr/>
            </p14:nvContentPartPr>
            <p14:xfrm>
              <a:off x="7570661" y="4020584"/>
              <a:ext cx="87713" cy="13694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7570661" y="4020584"/>
                <a:ext cx="87713" cy="136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4" name="墨迹 23"/>
              <p14:cNvContentPartPr/>
              <p14:nvPr/>
            </p14:nvContentPartPr>
            <p14:xfrm>
              <a:off x="7581625" y="4086316"/>
              <a:ext cx="71267" cy="35604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7581625" y="4086316"/>
                <a:ext cx="71267" cy="356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5" name="墨迹 24"/>
              <p14:cNvContentPartPr/>
              <p14:nvPr/>
            </p14:nvContentPartPr>
            <p14:xfrm>
              <a:off x="7373309" y="4272555"/>
              <a:ext cx="268618" cy="169807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7373309" y="4272555"/>
                <a:ext cx="268618" cy="1698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6" name="墨迹 25"/>
              <p14:cNvContentPartPr/>
              <p14:nvPr/>
            </p14:nvContentPartPr>
            <p14:xfrm>
              <a:off x="7400719" y="4414974"/>
              <a:ext cx="153496" cy="32866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7400719" y="4414974"/>
                <a:ext cx="153496" cy="32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7" name="墨迹 26"/>
              <p14:cNvContentPartPr/>
              <p14:nvPr/>
            </p14:nvContentPartPr>
            <p14:xfrm>
              <a:off x="7329453" y="4464273"/>
              <a:ext cx="455007" cy="312225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7329453" y="4464273"/>
                <a:ext cx="455007" cy="31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8" name="墨迹 27"/>
              <p14:cNvContentPartPr/>
              <p14:nvPr/>
            </p14:nvContentPartPr>
            <p14:xfrm>
              <a:off x="7496654" y="4365675"/>
              <a:ext cx="30152" cy="536809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7496654" y="4365675"/>
                <a:ext cx="30152" cy="5368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9" name="墨迹 28"/>
              <p14:cNvContentPartPr/>
              <p14:nvPr/>
            </p14:nvContentPartPr>
            <p14:xfrm>
              <a:off x="7299302" y="4645035"/>
              <a:ext cx="205575" cy="202672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7299302" y="4645035"/>
                <a:ext cx="205575" cy="202672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roke order animation of 姓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1903" y="174183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724688" y="789369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 err="1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xìng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24688" y="1834922"/>
            <a:ext cx="60976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姓	</a:t>
            </a:r>
            <a:r>
              <a:rPr lang="en-US" altLang="zh-CN" sz="2800" dirty="0">
                <a:solidFill>
                  <a:schemeClr val="bg1"/>
                </a:solidFill>
              </a:rPr>
              <a:t>family name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surname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name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姓名	</a:t>
            </a:r>
            <a:r>
              <a:rPr lang="en-US" altLang="zh-CN" sz="2800" dirty="0">
                <a:solidFill>
                  <a:schemeClr val="bg1"/>
                </a:solidFill>
              </a:rPr>
              <a:t>name and surname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8730107" y="3007222"/>
              <a:ext cx="276842" cy="542285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8730107" y="3007222"/>
                <a:ext cx="276842" cy="542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8771222" y="3527597"/>
              <a:ext cx="296029" cy="273882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8771222" y="3527597"/>
                <a:ext cx="296029" cy="27388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8746553" y="3248238"/>
              <a:ext cx="342626" cy="536808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8746553" y="3248238"/>
                <a:ext cx="342626" cy="536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8678029" y="3382440"/>
              <a:ext cx="361813" cy="57515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8678029" y="3382440"/>
                <a:ext cx="361813" cy="5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124812" y="3253715"/>
              <a:ext cx="74008" cy="199934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9124812" y="3253715"/>
                <a:ext cx="74008" cy="1999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9242676" y="3270148"/>
              <a:ext cx="208316" cy="38344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9242676" y="3270148"/>
                <a:ext cx="208316" cy="38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9226230" y="3448171"/>
              <a:ext cx="230244" cy="68471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9226230" y="3448171"/>
                <a:ext cx="230244" cy="6847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9335870" y="3166073"/>
              <a:ext cx="21928" cy="547763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9335870" y="3166073"/>
                <a:ext cx="21928" cy="54776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9160446" y="3670015"/>
              <a:ext cx="498863" cy="7121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9160446" y="3670015"/>
                <a:ext cx="498863" cy="71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8919237" y="2497801"/>
              <a:ext cx="120604" cy="284838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8919237" y="2497801"/>
                <a:ext cx="120604" cy="28483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8897309" y="2497801"/>
              <a:ext cx="175424" cy="312226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8897309" y="2497801"/>
                <a:ext cx="175424" cy="31222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9171409" y="2547100"/>
              <a:ext cx="21928" cy="169807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9171409" y="2547100"/>
                <a:ext cx="21928" cy="1698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9204302" y="2349905"/>
              <a:ext cx="84970" cy="79426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9204302" y="2349905"/>
                <a:ext cx="84970" cy="7942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9313942" y="2547100"/>
              <a:ext cx="131568" cy="191717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9313942" y="2547100"/>
                <a:ext cx="131568" cy="1917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8" name="墨迹 17"/>
              <p14:cNvContentPartPr/>
              <p14:nvPr/>
            </p14:nvContentPartPr>
            <p14:xfrm>
              <a:off x="9511294" y="2519712"/>
              <a:ext cx="169943" cy="432733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9511294" y="2519712"/>
                <a:ext cx="169943" cy="4327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3958014" y="2267741"/>
              <a:ext cx="2220216" cy="11503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3958014" y="2267741"/>
                <a:ext cx="2220216" cy="115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0" name="墨迹 19"/>
              <p14:cNvContentPartPr/>
              <p14:nvPr/>
            </p14:nvContentPartPr>
            <p14:xfrm>
              <a:off x="3914158" y="3560463"/>
              <a:ext cx="3914158" cy="104075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3914158" y="3560463"/>
                <a:ext cx="3914158" cy="104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1" name="墨迹 20"/>
              <p14:cNvContentPartPr/>
              <p14:nvPr/>
            </p14:nvContentPartPr>
            <p14:xfrm>
              <a:off x="1008690" y="4160264"/>
              <a:ext cx="666065" cy="84903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1008690" y="4160264"/>
                <a:ext cx="666065" cy="8490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2017381" y="4163003"/>
              <a:ext cx="1217007" cy="125985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2017381" y="4163003"/>
                <a:ext cx="1217007" cy="125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3" name="墨迹 22"/>
              <p14:cNvContentPartPr/>
              <p14:nvPr/>
            </p14:nvContentPartPr>
            <p14:xfrm>
              <a:off x="8957611" y="4771020"/>
              <a:ext cx="27410" cy="197195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8957611" y="4771020"/>
                <a:ext cx="27410" cy="197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4" name="墨迹 23"/>
              <p14:cNvContentPartPr/>
              <p14:nvPr/>
            </p14:nvContentPartPr>
            <p14:xfrm>
              <a:off x="9028877" y="4798408"/>
              <a:ext cx="202835" cy="10956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9028877" y="4798408"/>
                <a:ext cx="202835" cy="109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5" name="墨迹 24"/>
              <p14:cNvContentPartPr/>
              <p14:nvPr/>
            </p14:nvContentPartPr>
            <p14:xfrm>
              <a:off x="9056287" y="4883312"/>
              <a:ext cx="148015" cy="79426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9056287" y="4883312"/>
                <a:ext cx="148015" cy="7942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6" name="墨迹 25"/>
              <p14:cNvContentPartPr/>
              <p14:nvPr/>
            </p14:nvContentPartPr>
            <p14:xfrm>
              <a:off x="9141259" y="4754587"/>
              <a:ext cx="24668" cy="317703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9141259" y="4754587"/>
                <a:ext cx="24668" cy="31770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7" name="墨迹 26"/>
              <p14:cNvContentPartPr/>
              <p14:nvPr/>
            </p14:nvContentPartPr>
            <p14:xfrm>
              <a:off x="8935683" y="5066813"/>
              <a:ext cx="504346" cy="109552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8935683" y="5066813"/>
                <a:ext cx="504346" cy="10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8" name="墨迹 27"/>
              <p14:cNvContentPartPr/>
              <p14:nvPr/>
            </p14:nvContentPartPr>
            <p14:xfrm>
              <a:off x="8793151" y="4387586"/>
              <a:ext cx="186388" cy="284837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8793151" y="4387586"/>
                <a:ext cx="186388" cy="2848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9" name="墨迹 28"/>
              <p14:cNvContentPartPr/>
              <p14:nvPr/>
            </p14:nvContentPartPr>
            <p14:xfrm>
              <a:off x="9017913" y="4310899"/>
              <a:ext cx="123345" cy="32318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9017913" y="4310899"/>
                <a:ext cx="123345" cy="323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0" name="墨迹 29"/>
              <p14:cNvContentPartPr/>
              <p14:nvPr/>
            </p14:nvContentPartPr>
            <p14:xfrm>
              <a:off x="9182374" y="4436884"/>
              <a:ext cx="323438" cy="147896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9182374" y="4436884"/>
                <a:ext cx="323438" cy="1478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1" name="墨迹 30"/>
              <p14:cNvContentPartPr/>
              <p14:nvPr/>
            </p14:nvContentPartPr>
            <p14:xfrm>
              <a:off x="9481144" y="4404019"/>
              <a:ext cx="200093" cy="383434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9481144" y="4404019"/>
                <a:ext cx="200093" cy="383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2" name="墨迹 31"/>
              <p14:cNvContentPartPr/>
              <p14:nvPr/>
            </p14:nvContentPartPr>
            <p14:xfrm>
              <a:off x="9248157" y="4319115"/>
              <a:ext cx="109641" cy="19172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9248157" y="4319115"/>
                <a:ext cx="109641" cy="19172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roke order animation of 教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11475" y="144365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61001" y="719796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jiāo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987765" y="1443659"/>
          <a:ext cx="5593557" cy="579120"/>
        </p:xfrm>
        <a:graphic>
          <a:graphicData uri="http://schemas.openxmlformats.org/drawingml/2006/table">
            <a:tbl>
              <a:tblPr/>
              <a:tblGrid>
                <a:gridCol w="1173473"/>
                <a:gridCol w="4420084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3200">
                          <a:solidFill>
                            <a:schemeClr val="bg1"/>
                          </a:solidFill>
                          <a:effectLst/>
                        </a:rPr>
                        <a:t>教书</a:t>
                      </a:r>
                      <a:endParaRPr lang="zh-CN" altLang="en-US" sz="3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</a:rPr>
                        <a:t>to teach (in a school)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188259" y="862727"/>
              <a:ext cx="211057" cy="342352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4188259" y="862727"/>
                <a:ext cx="211057" cy="3423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517179" y="1073616"/>
              <a:ext cx="13705" cy="21911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4517179" y="1073616"/>
                <a:ext cx="13705" cy="2191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085438" y="1136609"/>
              <a:ext cx="893569" cy="62993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1085438" y="1136609"/>
                <a:ext cx="893569" cy="62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928330" y="2530667"/>
              <a:ext cx="339885" cy="82165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4928330" y="2530667"/>
                <a:ext cx="339885" cy="82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5128424" y="2508757"/>
              <a:ext cx="19187" cy="262926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5128424" y="2508757"/>
                <a:ext cx="19187" cy="26292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4857064" y="2760728"/>
              <a:ext cx="624950" cy="175285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4857064" y="2760728"/>
                <a:ext cx="624950" cy="1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939295" y="2481369"/>
              <a:ext cx="455007" cy="755913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4939295" y="2481369"/>
                <a:ext cx="455007" cy="7559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5109237" y="2941490"/>
              <a:ext cx="224763" cy="558719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5109237" y="2941490"/>
                <a:ext cx="224763" cy="55871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5076345" y="3075692"/>
              <a:ext cx="386482" cy="249233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5076345" y="3075692"/>
                <a:ext cx="386482" cy="249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5446381" y="2684041"/>
              <a:ext cx="128827" cy="331397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5446381" y="2684041"/>
                <a:ext cx="128827" cy="3313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5591654" y="2738817"/>
              <a:ext cx="241209" cy="82165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5591654" y="2738817"/>
                <a:ext cx="241209" cy="82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5443640" y="2837415"/>
              <a:ext cx="334403" cy="492987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5443640" y="2837415"/>
                <a:ext cx="334403" cy="49298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5580690" y="2985311"/>
              <a:ext cx="435820" cy="410823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5580690" y="2985311"/>
                <a:ext cx="435820" cy="41082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926460" y="1199602"/>
              <a:ext cx="1030619" cy="32866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926460" y="1199602"/>
                <a:ext cx="1030619" cy="32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8" name="墨迹 17"/>
              <p14:cNvContentPartPr/>
              <p14:nvPr/>
            </p14:nvContentPartPr>
            <p14:xfrm>
              <a:off x="4528143" y="4305421"/>
              <a:ext cx="16446" cy="32866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4528143" y="4305421"/>
                <a:ext cx="16446" cy="32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4371906" y="4431407"/>
              <a:ext cx="194611" cy="438211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4371906" y="4431407"/>
                <a:ext cx="194611" cy="43821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0" name="墨迹 19"/>
              <p14:cNvContentPartPr/>
              <p14:nvPr/>
            </p14:nvContentPartPr>
            <p14:xfrm>
              <a:off x="4635043" y="4502616"/>
              <a:ext cx="74007" cy="191717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4635043" y="4502616"/>
                <a:ext cx="74007" cy="1917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1" name="墨迹 20"/>
              <p14:cNvContentPartPr/>
              <p14:nvPr/>
            </p14:nvContentPartPr>
            <p14:xfrm>
              <a:off x="4763870" y="4305421"/>
              <a:ext cx="13705" cy="27388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4763870" y="4305421"/>
                <a:ext cx="13705" cy="273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4835136" y="4477967"/>
              <a:ext cx="476936" cy="243755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4835136" y="4477967"/>
                <a:ext cx="476936" cy="243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3" name="墨迹 22"/>
              <p14:cNvContentPartPr/>
              <p14:nvPr/>
            </p14:nvContentPartPr>
            <p14:xfrm>
              <a:off x="4922848" y="4179436"/>
              <a:ext cx="153497" cy="93119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4922848" y="4179436"/>
                <a:ext cx="153497" cy="9311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4" name="墨迹 23"/>
              <p14:cNvContentPartPr/>
              <p14:nvPr/>
            </p14:nvContentPartPr>
            <p14:xfrm>
              <a:off x="5673884" y="4201346"/>
              <a:ext cx="306993" cy="48751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5673884" y="4201346"/>
                <a:ext cx="306993" cy="48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5" name="墨迹 24"/>
              <p14:cNvContentPartPr/>
              <p14:nvPr/>
            </p14:nvContentPartPr>
            <p14:xfrm>
              <a:off x="5832863" y="4475228"/>
              <a:ext cx="180906" cy="383435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5832863" y="4475228"/>
                <a:ext cx="180906" cy="383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6" name="墨迹 25"/>
              <p14:cNvContentPartPr/>
              <p14:nvPr/>
            </p14:nvContentPartPr>
            <p14:xfrm>
              <a:off x="6041179" y="4442362"/>
              <a:ext cx="197353" cy="339614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6041179" y="4442362"/>
                <a:ext cx="197353" cy="33961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7" name="墨迹 26"/>
              <p14:cNvContentPartPr/>
              <p14:nvPr/>
            </p14:nvContentPartPr>
            <p14:xfrm>
              <a:off x="6068590" y="4557392"/>
              <a:ext cx="252172" cy="202673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6068590" y="4557392"/>
                <a:ext cx="252172" cy="2026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8" name="墨迹 27"/>
              <p14:cNvContentPartPr/>
              <p14:nvPr/>
            </p14:nvContentPartPr>
            <p14:xfrm>
              <a:off x="6474259" y="4267078"/>
              <a:ext cx="76748" cy="62992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6474259" y="4267078"/>
                <a:ext cx="76748" cy="629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9" name="墨迹 28"/>
              <p14:cNvContentPartPr/>
              <p14:nvPr/>
            </p14:nvContentPartPr>
            <p14:xfrm>
              <a:off x="6320762" y="4332809"/>
              <a:ext cx="21928" cy="18624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6320762" y="4332809"/>
                <a:ext cx="21928" cy="186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0" name="墨迹 29"/>
              <p14:cNvContentPartPr/>
              <p14:nvPr/>
            </p14:nvContentPartPr>
            <p14:xfrm>
              <a:off x="6370100" y="4349242"/>
              <a:ext cx="148015" cy="32866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6370100" y="4349242"/>
                <a:ext cx="148015" cy="32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1" name="墨迹 30"/>
              <p14:cNvContentPartPr/>
              <p14:nvPr/>
            </p14:nvContentPartPr>
            <p14:xfrm>
              <a:off x="6419438" y="4425929"/>
              <a:ext cx="164461" cy="125986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6419438" y="4425929"/>
                <a:ext cx="164461" cy="12598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2" name="墨迹 31"/>
              <p14:cNvContentPartPr/>
              <p14:nvPr/>
            </p14:nvContentPartPr>
            <p14:xfrm>
              <a:off x="6397510" y="4584781"/>
              <a:ext cx="317957" cy="164329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6397510" y="4584781"/>
                <a:ext cx="317957" cy="164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3" name="墨迹 32"/>
              <p14:cNvContentPartPr/>
              <p14:nvPr/>
            </p14:nvContentPartPr>
            <p14:xfrm>
              <a:off x="7088244" y="4540960"/>
              <a:ext cx="93194" cy="153373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7088244" y="4540960"/>
                <a:ext cx="93194" cy="1533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4" name="墨迹 33"/>
              <p14:cNvContentPartPr/>
              <p14:nvPr/>
            </p14:nvContentPartPr>
            <p14:xfrm>
              <a:off x="7389755" y="4469750"/>
              <a:ext cx="191870" cy="230061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7389755" y="4469750"/>
                <a:ext cx="191870" cy="2300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5" name="墨迹 34"/>
              <p14:cNvContentPartPr/>
              <p14:nvPr/>
            </p14:nvContentPartPr>
            <p14:xfrm>
              <a:off x="7669338" y="4349242"/>
              <a:ext cx="109640" cy="298531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7669338" y="4349242"/>
                <a:ext cx="109640" cy="29853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6" name="墨迹 35"/>
              <p14:cNvContentPartPr/>
              <p14:nvPr/>
            </p14:nvContentPartPr>
            <p14:xfrm>
              <a:off x="7768014" y="4464273"/>
              <a:ext cx="317957" cy="224583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7768014" y="4464273"/>
                <a:ext cx="317957" cy="2245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7" name="墨迹 36"/>
              <p14:cNvContentPartPr/>
              <p14:nvPr/>
            </p14:nvContentPartPr>
            <p14:xfrm>
              <a:off x="8135309" y="4464273"/>
              <a:ext cx="109640" cy="191717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8135309" y="4464273"/>
                <a:ext cx="109640" cy="1917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8" name="墨迹 37"/>
              <p14:cNvContentPartPr/>
              <p14:nvPr/>
            </p14:nvContentPartPr>
            <p14:xfrm>
              <a:off x="8294287" y="4480706"/>
              <a:ext cx="98676" cy="153373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8294287" y="4480706"/>
                <a:ext cx="98676" cy="1533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9" name="墨迹 38"/>
              <p14:cNvContentPartPr/>
              <p14:nvPr/>
            </p14:nvContentPartPr>
            <p14:xfrm>
              <a:off x="8409409" y="4469750"/>
              <a:ext cx="98676" cy="153374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8409409" y="4469750"/>
                <a:ext cx="98676" cy="15337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0" name="墨迹 39"/>
              <p14:cNvContentPartPr/>
              <p14:nvPr/>
            </p14:nvContentPartPr>
            <p14:xfrm>
              <a:off x="8562906" y="4428668"/>
              <a:ext cx="120604" cy="167068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8562906" y="4428668"/>
                <a:ext cx="120604" cy="1670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1" name="墨迹 40"/>
              <p14:cNvContentPartPr/>
              <p14:nvPr/>
            </p14:nvContentPartPr>
            <p14:xfrm>
              <a:off x="8760259" y="4425929"/>
              <a:ext cx="238468" cy="147896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8760259" y="4425929"/>
                <a:ext cx="238468" cy="1478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2" name="墨迹 41"/>
              <p14:cNvContentPartPr/>
              <p14:nvPr/>
            </p14:nvContentPartPr>
            <p14:xfrm>
              <a:off x="9015172" y="4278033"/>
              <a:ext cx="189130" cy="555980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9015172" y="4278033"/>
                <a:ext cx="189130" cy="5559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793"/>
            <a:ext cx="12192000" cy="61464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667467" y="4918916"/>
              <a:ext cx="2307928" cy="164330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3667467" y="4918916"/>
                <a:ext cx="2307928" cy="164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879927" y="3319447"/>
              <a:ext cx="1502073" cy="514898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6879927" y="3319447"/>
                <a:ext cx="1502073" cy="51489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6605827" y="4595736"/>
              <a:ext cx="526274" cy="76687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6605827" y="4595736"/>
                <a:ext cx="526274" cy="7668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616791" y="4677900"/>
              <a:ext cx="586575" cy="49299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6616791" y="4677900"/>
                <a:ext cx="586575" cy="492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0426791" y="4677900"/>
              <a:ext cx="1271827" cy="87642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10426791" y="4677900"/>
                <a:ext cx="1271827" cy="8764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0059496" y="5225664"/>
              <a:ext cx="1343093" cy="49298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10059496" y="5225664"/>
                <a:ext cx="1343093" cy="4929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0366489" y="4650512"/>
              <a:ext cx="1167669" cy="586107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0366489" y="4650512"/>
                <a:ext cx="1167669" cy="5861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7718676" y="4516310"/>
              <a:ext cx="608503" cy="68471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7718676" y="4516310"/>
                <a:ext cx="608503" cy="6847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7011496" y="5225664"/>
              <a:ext cx="422115" cy="43821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7011496" y="5225664"/>
                <a:ext cx="422115" cy="438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6967640" y="5461202"/>
              <a:ext cx="109640" cy="9312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6967640" y="5461202"/>
                <a:ext cx="109640" cy="93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6825107" y="5647442"/>
              <a:ext cx="268619" cy="54776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6825107" y="5647442"/>
                <a:ext cx="268619" cy="54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6858000" y="5696741"/>
              <a:ext cx="306992" cy="383434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6858000" y="5696741"/>
                <a:ext cx="306992" cy="383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7197884" y="5636486"/>
              <a:ext cx="197353" cy="361524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7197884" y="5636486"/>
                <a:ext cx="197353" cy="3615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7241740" y="5762473"/>
              <a:ext cx="208317" cy="219105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7241740" y="5762473"/>
                <a:ext cx="208317" cy="219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7811870" y="4809364"/>
              <a:ext cx="712662" cy="514897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7811870" y="4809364"/>
                <a:ext cx="712662" cy="5148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1776172" y="4984648"/>
              <a:ext cx="400187" cy="87642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1776172" y="4984648"/>
                <a:ext cx="400187" cy="8764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2518985" y="4469750"/>
              <a:ext cx="112381" cy="25471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2518985" y="4469750"/>
                <a:ext cx="112381" cy="254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2669740" y="4494400"/>
              <a:ext cx="137051" cy="4656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2669740" y="4494400"/>
                <a:ext cx="137051" cy="46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1" name="墨迹 20"/>
              <p14:cNvContentPartPr/>
              <p14:nvPr/>
            </p14:nvContentPartPr>
            <p14:xfrm>
              <a:off x="2521726" y="4579303"/>
              <a:ext cx="263137" cy="421778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2521726" y="4579303"/>
                <a:ext cx="263137" cy="42177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2625884" y="4716244"/>
              <a:ext cx="306993" cy="339613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2625884" y="4716244"/>
                <a:ext cx="306993" cy="339613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788"/>
            <a:ext cx="12192000" cy="6304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148949" y="5992533"/>
              <a:ext cx="148014" cy="284837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2148949" y="5992533"/>
                <a:ext cx="148014" cy="2848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2280518" y="6102086"/>
              <a:ext cx="98676" cy="87642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2280518" y="6102086"/>
                <a:ext cx="98676" cy="8764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370971" y="6041832"/>
              <a:ext cx="112381" cy="246493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2370971" y="6041832"/>
                <a:ext cx="112381" cy="2464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466906" y="6145907"/>
              <a:ext cx="109640" cy="82164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2466906" y="6145907"/>
                <a:ext cx="109640" cy="821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669740" y="6129474"/>
              <a:ext cx="35634" cy="21911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2669740" y="6129474"/>
                <a:ext cx="35634" cy="2191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801309" y="6123997"/>
              <a:ext cx="41115" cy="10955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2801309" y="6123997"/>
                <a:ext cx="41115" cy="1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2927395" y="6118518"/>
              <a:ext cx="19187" cy="5478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2927395" y="6118518"/>
                <a:ext cx="19187" cy="547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058963" y="5872025"/>
              <a:ext cx="120605" cy="221844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3058963" y="5872025"/>
                <a:ext cx="120605" cy="2218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3053482" y="6052787"/>
              <a:ext cx="243949" cy="202673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3053482" y="6052787"/>
                <a:ext cx="243949" cy="2026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3270021" y="5954190"/>
              <a:ext cx="128827" cy="334136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3270021" y="5954190"/>
                <a:ext cx="128827" cy="3341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3450927" y="1884306"/>
              <a:ext cx="189130" cy="953109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3450927" y="1884306"/>
                <a:ext cx="189130" cy="9531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3508489" y="6140429"/>
              <a:ext cx="49338" cy="27388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3508489" y="6140429"/>
                <a:ext cx="49338" cy="273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3667467" y="6115780"/>
              <a:ext cx="74007" cy="8217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3667467" y="6115780"/>
                <a:ext cx="74007" cy="8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3831927" y="6069220"/>
              <a:ext cx="41115" cy="16433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3831927" y="6069220"/>
                <a:ext cx="41115" cy="16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1650086" y="6173295"/>
              <a:ext cx="235726" cy="969542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1650086" y="6173295"/>
                <a:ext cx="235726" cy="96954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2192805" y="6419789"/>
              <a:ext cx="27410" cy="197195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2192805" y="6419789"/>
                <a:ext cx="27410" cy="197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2231179" y="6419789"/>
              <a:ext cx="109641" cy="19171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2231179" y="6419789"/>
                <a:ext cx="109641" cy="1917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2286000" y="6463610"/>
              <a:ext cx="41115" cy="65732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2286000" y="6463610"/>
                <a:ext cx="41115" cy="657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1" name="墨迹 20"/>
              <p14:cNvContentPartPr/>
              <p14:nvPr/>
            </p14:nvContentPartPr>
            <p14:xfrm>
              <a:off x="2365489" y="6408833"/>
              <a:ext cx="30151" cy="120508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2365489" y="6408833"/>
                <a:ext cx="30151" cy="1205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2395640" y="6425266"/>
              <a:ext cx="93194" cy="10955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2395640" y="6425266"/>
                <a:ext cx="93194" cy="1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2439496" y="6458132"/>
              <a:ext cx="41115" cy="27388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2439496" y="6458132"/>
                <a:ext cx="41115" cy="273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4" name="墨迹 23"/>
              <p14:cNvContentPartPr/>
              <p14:nvPr/>
            </p14:nvContentPartPr>
            <p14:xfrm>
              <a:off x="2313410" y="6556730"/>
              <a:ext cx="202834" cy="317703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2313410" y="6556730"/>
                <a:ext cx="202834" cy="31770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5" name="墨迹 24"/>
              <p14:cNvContentPartPr/>
              <p14:nvPr/>
            </p14:nvContentPartPr>
            <p14:xfrm>
              <a:off x="2686187" y="6633417"/>
              <a:ext cx="27410" cy="43821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2686187" y="6633417"/>
                <a:ext cx="27410" cy="438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6" name="墨迹 25"/>
              <p14:cNvContentPartPr/>
              <p14:nvPr/>
            </p14:nvContentPartPr>
            <p14:xfrm>
              <a:off x="2817755" y="6633417"/>
              <a:ext cx="41115" cy="16433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2817755" y="6633417"/>
                <a:ext cx="41115" cy="164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7" name="墨迹 26"/>
              <p14:cNvContentPartPr/>
              <p14:nvPr/>
            </p14:nvContentPartPr>
            <p14:xfrm>
              <a:off x="2998661" y="6616984"/>
              <a:ext cx="10964" cy="8216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2998661" y="6616984"/>
                <a:ext cx="10964" cy="8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8" name="墨迹 27"/>
              <p14:cNvContentPartPr/>
              <p14:nvPr/>
            </p14:nvContentPartPr>
            <p14:xfrm>
              <a:off x="3727769" y="6573162"/>
              <a:ext cx="60302" cy="136941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3727769" y="6573162"/>
                <a:ext cx="60302" cy="1369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9" name="墨迹 28"/>
              <p14:cNvContentPartPr/>
              <p14:nvPr/>
            </p14:nvContentPartPr>
            <p14:xfrm>
              <a:off x="3925122" y="6354057"/>
              <a:ext cx="16446" cy="18624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3925122" y="6354057"/>
                <a:ext cx="16446" cy="186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0" name="墨迹 29"/>
              <p14:cNvContentPartPr/>
              <p14:nvPr/>
            </p14:nvContentPartPr>
            <p14:xfrm>
              <a:off x="3958014" y="6343102"/>
              <a:ext cx="87712" cy="2465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3958014" y="6343102"/>
                <a:ext cx="87712" cy="2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1" name="墨迹 30"/>
              <p14:cNvContentPartPr/>
              <p14:nvPr/>
            </p14:nvContentPartPr>
            <p14:xfrm>
              <a:off x="4001870" y="6370490"/>
              <a:ext cx="46597" cy="76687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4001870" y="6370490"/>
                <a:ext cx="46597" cy="7668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" name="墨迹 31"/>
              <p14:cNvContentPartPr/>
              <p14:nvPr/>
            </p14:nvContentPartPr>
            <p14:xfrm>
              <a:off x="4059431" y="6359534"/>
              <a:ext cx="52079" cy="112292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4059431" y="6359534"/>
                <a:ext cx="52079" cy="1122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3" name="墨迹 32"/>
              <p14:cNvContentPartPr/>
              <p14:nvPr/>
            </p14:nvContentPartPr>
            <p14:xfrm>
              <a:off x="4127956" y="6348579"/>
              <a:ext cx="87712" cy="32866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4127956" y="6348579"/>
                <a:ext cx="87712" cy="32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4" name="墨迹 33"/>
              <p14:cNvContentPartPr/>
              <p14:nvPr/>
            </p14:nvContentPartPr>
            <p14:xfrm>
              <a:off x="4177295" y="6381445"/>
              <a:ext cx="19187" cy="41082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4177295" y="6381445"/>
                <a:ext cx="19187" cy="4108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5" name="墨迹 34"/>
              <p14:cNvContentPartPr/>
              <p14:nvPr/>
            </p14:nvContentPartPr>
            <p14:xfrm>
              <a:off x="4034762" y="6496476"/>
              <a:ext cx="224763" cy="317702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4034762" y="6496476"/>
                <a:ext cx="224763" cy="3177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6" name="墨迹 35"/>
              <p14:cNvContentPartPr/>
              <p14:nvPr/>
            </p14:nvContentPartPr>
            <p14:xfrm>
              <a:off x="4369165" y="6499215"/>
              <a:ext cx="131568" cy="41082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4369165" y="6499215"/>
                <a:ext cx="131568" cy="4108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7" name="墨迹 36"/>
              <p14:cNvContentPartPr/>
              <p14:nvPr/>
            </p14:nvContentPartPr>
            <p14:xfrm>
              <a:off x="4489769" y="6334885"/>
              <a:ext cx="148015" cy="35605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4489769" y="6334885"/>
                <a:ext cx="148015" cy="35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8" name="墨迹 37"/>
              <p14:cNvContentPartPr/>
              <p14:nvPr/>
            </p14:nvContentPartPr>
            <p14:xfrm>
              <a:off x="4566517" y="6332146"/>
              <a:ext cx="175425" cy="465599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4566517" y="6332146"/>
                <a:ext cx="175425" cy="4655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39" name="墨迹 38"/>
              <p14:cNvContentPartPr/>
              <p14:nvPr/>
            </p14:nvContentPartPr>
            <p14:xfrm>
              <a:off x="4794021" y="6458132"/>
              <a:ext cx="57561" cy="276620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4794021" y="6458132"/>
                <a:ext cx="57561" cy="276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0" name="墨迹 39"/>
              <p14:cNvContentPartPr/>
              <p14:nvPr/>
            </p14:nvContentPartPr>
            <p14:xfrm>
              <a:off x="8327179" y="4179436"/>
              <a:ext cx="1260863" cy="1566603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8327179" y="4179436"/>
                <a:ext cx="1260863" cy="1566603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5313" y="1113183"/>
            <a:ext cx="9740348" cy="38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    我们有</a:t>
            </a:r>
            <a:r>
              <a:rPr lang="en-US" altLang="zh-CN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4</a:t>
            </a:r>
            <a:r>
              <a:rPr lang="zh-CN" altLang="en-US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门课：语音、语法、汉字和口语课。</a:t>
            </a:r>
            <a:r>
              <a:rPr lang="zh-CN" altLang="en-US" sz="2800" b="1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Times New Roman" pitchFamily="18" charset="0"/>
              </a:rPr>
              <a:t>从星期一到星期三</a:t>
            </a:r>
            <a:r>
              <a:rPr lang="zh-CN" altLang="en-US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每天上午有四节课，</a:t>
            </a:r>
            <a:r>
              <a:rPr lang="zh-CN" altLang="en-US" sz="2800" b="1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Times New Roman" pitchFamily="18" charset="0"/>
              </a:rPr>
              <a:t>从八点到十点</a:t>
            </a:r>
            <a:r>
              <a:rPr lang="zh-CN" altLang="en-US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是语法课，</a:t>
            </a:r>
            <a:r>
              <a:rPr lang="zh-CN" altLang="en-US" sz="2800" b="1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Times New Roman" pitchFamily="18" charset="0"/>
              </a:rPr>
              <a:t>从十点到十二点</a:t>
            </a:r>
            <a:r>
              <a:rPr lang="zh-CN" altLang="en-US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是汉字课。星期四下午有两节课，</a:t>
            </a:r>
            <a:r>
              <a:rPr lang="zh-CN" altLang="en-US" sz="2800" b="1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Times New Roman" pitchFamily="18" charset="0"/>
              </a:rPr>
              <a:t>第一节</a:t>
            </a:r>
            <a:r>
              <a:rPr lang="zh-CN" altLang="en-US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是语音课，</a:t>
            </a:r>
            <a:r>
              <a:rPr lang="zh-CN" altLang="en-US" sz="2800" b="1" dirty="0">
                <a:solidFill>
                  <a:schemeClr val="bg1"/>
                </a:solidFill>
                <a:highlight>
                  <a:srgbClr val="FFFF00"/>
                </a:highlight>
                <a:latin typeface="楷体" pitchFamily="49" charset="-122"/>
                <a:ea typeface="楷体" pitchFamily="49" charset="-122"/>
                <a:cs typeface="Times New Roman" pitchFamily="18" charset="0"/>
              </a:rPr>
              <a:t>第二节</a:t>
            </a:r>
            <a:r>
              <a:rPr lang="zh-CN" altLang="en-US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是口语课。星期五没有课。</a:t>
            </a:r>
            <a:endParaRPr lang="en-US" altLang="zh-CN" sz="2800" b="1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    我们有两个老师，一个姓丁，一个姓王。丁老师教我们语音、语法，王老师教我们汉字、口语。</a:t>
            </a:r>
            <a:endParaRPr lang="zh-CN" altLang="en-US" sz="2800" b="1" dirty="0">
              <a:solidFill>
                <a:schemeClr val="bg1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4704" y="499189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课文（二）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2302445" y="1692589"/>
              <a:ext cx="1052547" cy="11503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2302445" y="1692589"/>
                <a:ext cx="1052547" cy="115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9105625" y="1714500"/>
              <a:ext cx="822302" cy="82164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9105625" y="1714500"/>
                <a:ext cx="822302" cy="821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931942" y="2432070"/>
              <a:ext cx="1019655" cy="76687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931942" y="2432070"/>
                <a:ext cx="1019655" cy="7668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5898647" y="2996266"/>
              <a:ext cx="1392432" cy="49299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5898647" y="2996266"/>
                <a:ext cx="1392432" cy="492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395640" y="4327332"/>
              <a:ext cx="1052547" cy="38343"/>
            </p14:xfrm>
          </p:contentPart>
        </mc:Choice>
        <mc:Fallback xmlns="">
          <p:pic>
            <p:nvPicPr>
              <p:cNvPr id="8" name="墨迹 7"/>
            </p:nvPicPr>
            <p:blipFill>
              <a:blip/>
            </p:blipFill>
            <p:spPr>
              <a:xfrm>
                <a:off x="2395640" y="4327332"/>
                <a:ext cx="1052547" cy="383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4528143" y="4371153"/>
              <a:ext cx="1079957" cy="32866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4528143" y="4371153"/>
                <a:ext cx="1079957" cy="3286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7044388" y="3538552"/>
              <a:ext cx="10964" cy="38344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7044388" y="3538552"/>
                <a:ext cx="10964" cy="38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7175957" y="3324924"/>
              <a:ext cx="87712" cy="120508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7175957" y="3324924"/>
                <a:ext cx="87712" cy="1205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7340417" y="3308492"/>
              <a:ext cx="76748" cy="57515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7340417" y="3308492"/>
                <a:ext cx="76748" cy="5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7137582" y="3412567"/>
              <a:ext cx="213799" cy="262926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7137582" y="3412567"/>
                <a:ext cx="213799" cy="26292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7318489" y="3456388"/>
              <a:ext cx="230244" cy="82164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7318489" y="3456388"/>
                <a:ext cx="230244" cy="821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5" name="墨迹 14"/>
              <p14:cNvContentPartPr/>
              <p14:nvPr/>
            </p14:nvContentPartPr>
            <p14:xfrm>
              <a:off x="7340417" y="3593329"/>
              <a:ext cx="148014" cy="142418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7340417" y="3593329"/>
                <a:ext cx="148014" cy="14241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7748827" y="3075692"/>
              <a:ext cx="68525" cy="24649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7748827" y="3075692"/>
                <a:ext cx="68525" cy="246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7" name="墨迹 16"/>
              <p14:cNvContentPartPr/>
              <p14:nvPr/>
            </p14:nvContentPartPr>
            <p14:xfrm>
              <a:off x="7702230" y="3045565"/>
              <a:ext cx="915496" cy="49299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7702230" y="3045565"/>
                <a:ext cx="915496" cy="49299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8843" y="278296"/>
            <a:ext cx="241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练习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3984" y="0"/>
            <a:ext cx="87049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44" y="0"/>
            <a:ext cx="768411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</a:rPr>
              <a:t>从[cónɡ]</a:t>
            </a:r>
            <a:r>
              <a:rPr lang="en-US" altLang="zh-CN" sz="3600" dirty="0">
                <a:solidFill>
                  <a:srgbClr val="C00000"/>
                </a:solidFill>
              </a:rPr>
              <a:t>  prep.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 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5310" y="1595755"/>
            <a:ext cx="11298555" cy="5262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[from]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表示起点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(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Indicate the 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start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 point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)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地点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(location)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 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我从学校出发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     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我从宿舍去食堂吃饭。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时间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(time)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我们从八点开始上课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从古至今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830072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09600" y="1244600"/>
              <a:ext cx="508000" cy="44450"/>
            </p14:xfrm>
          </p:contentPart>
        </mc:Choice>
        <mc:Fallback xmlns="">
          <p:pic>
            <p:nvPicPr>
              <p:cNvPr id="2" name="墨迹 1"/>
            </p:nvPicPr>
            <p:blipFill>
              <a:blip/>
            </p:blipFill>
            <p:spPr>
              <a:xfrm>
                <a:off x="609600" y="1244600"/>
                <a:ext cx="508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654050" y="1212850"/>
              <a:ext cx="323850" cy="76200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654050" y="1212850"/>
                <a:ext cx="323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660400" y="2247900"/>
              <a:ext cx="1136650" cy="2286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660400" y="2247900"/>
                <a:ext cx="11366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838450" y="1485900"/>
              <a:ext cx="38100" cy="36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2838450" y="14859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422400" y="2857500"/>
              <a:ext cx="641350" cy="1905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1422400" y="2857500"/>
                <a:ext cx="641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4286250" y="2851150"/>
              <a:ext cx="1231900" cy="381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4286250" y="2851150"/>
                <a:ext cx="1231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210050" y="2800350"/>
              <a:ext cx="1352550" cy="635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4210050" y="2800350"/>
                <a:ext cx="135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09650" y="3562350"/>
              <a:ext cx="2616200" cy="15875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009650" y="3562350"/>
                <a:ext cx="2616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1492250" y="4121150"/>
              <a:ext cx="889000" cy="5080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492250" y="4121150"/>
                <a:ext cx="889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2514600" y="4152900"/>
              <a:ext cx="742950" cy="7620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2514600" y="4152900"/>
                <a:ext cx="742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1130300" y="4159250"/>
              <a:ext cx="2063750" cy="12065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1130300" y="4159250"/>
                <a:ext cx="2063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616450" y="4057650"/>
              <a:ext cx="1041400" cy="8890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4616450" y="4057650"/>
                <a:ext cx="1041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5721350" y="4070350"/>
              <a:ext cx="990600" cy="17780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5721350" y="4070350"/>
                <a:ext cx="990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1149350" y="4826000"/>
              <a:ext cx="2000250" cy="1016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1149350" y="4826000"/>
                <a:ext cx="2000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1828800" y="5435600"/>
              <a:ext cx="882650" cy="4445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1828800" y="5435600"/>
                <a:ext cx="8826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3028950" y="5461000"/>
              <a:ext cx="1136650" cy="5715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3028950" y="5461000"/>
                <a:ext cx="1136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2851150" y="5372100"/>
              <a:ext cx="1492250" cy="889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2851150" y="5372100"/>
                <a:ext cx="1492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1911350" y="5429250"/>
              <a:ext cx="723900" cy="5715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1911350" y="5429250"/>
                <a:ext cx="723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1022350" y="6127750"/>
              <a:ext cx="1454150" cy="5715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1022350" y="6127750"/>
                <a:ext cx="1454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3" name="墨迹 22"/>
              <p14:cNvContentPartPr/>
              <p14:nvPr/>
            </p14:nvContentPartPr>
            <p14:xfrm>
              <a:off x="1466850" y="6045200"/>
              <a:ext cx="1714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1466850" y="604520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4" name="墨迹 23"/>
              <p14:cNvContentPartPr/>
              <p14:nvPr/>
            </p14:nvContentPartPr>
            <p14:xfrm>
              <a:off x="1206500" y="6096000"/>
              <a:ext cx="1333500" cy="17145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1206500" y="6096000"/>
                <a:ext cx="1333500" cy="171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43" y="0"/>
            <a:ext cx="93009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</a:rPr>
              <a:t>路[lù]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 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0565" y="2445385"/>
            <a:ext cx="1129855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马路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路边有很多树。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 along the road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824992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10565" y="2047240"/>
            <a:ext cx="10509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road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0565" y="4926965"/>
            <a:ext cx="1129855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几路公共汽车？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415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路公共汽车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0565" y="4375150"/>
            <a:ext cx="11499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route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7684135" y="3361690"/>
            <a:ext cx="3989705" cy="321500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857250" y="2578100"/>
              <a:ext cx="882650" cy="3810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857250" y="2578100"/>
                <a:ext cx="882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339850" y="3162300"/>
              <a:ext cx="59055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1339850" y="3162300"/>
                <a:ext cx="590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7226300" y="4921250"/>
              <a:ext cx="800100" cy="7366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7226300" y="4921250"/>
                <a:ext cx="8001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7766050" y="5480050"/>
              <a:ext cx="330200" cy="24765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7766050" y="5480050"/>
                <a:ext cx="330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1339850" y="3759200"/>
              <a:ext cx="622300" cy="6985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1339850" y="3759200"/>
                <a:ext cx="6223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2044700" y="3740150"/>
              <a:ext cx="222250" cy="1270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2044700" y="3740150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2482850" y="3740150"/>
              <a:ext cx="933450" cy="6985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2482850" y="3740150"/>
                <a:ext cx="933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1225550" y="3740150"/>
              <a:ext cx="692150" cy="1270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1225550" y="3740150"/>
                <a:ext cx="692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3016250" y="3251200"/>
              <a:ext cx="514350" cy="53975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3016250" y="3251200"/>
                <a:ext cx="5143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5" name="墨迹 14"/>
              <p14:cNvContentPartPr/>
              <p14:nvPr/>
            </p14:nvContentPartPr>
            <p14:xfrm>
              <a:off x="7239000" y="3746500"/>
              <a:ext cx="75565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7239000" y="3746500"/>
                <a:ext cx="755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7727950" y="3632200"/>
              <a:ext cx="298450" cy="2921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7727950" y="3632200"/>
                <a:ext cx="298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7" name="墨迹 16"/>
              <p14:cNvContentPartPr/>
              <p14:nvPr/>
            </p14:nvContentPartPr>
            <p14:xfrm>
              <a:off x="749300" y="4914900"/>
              <a:ext cx="1276350" cy="3810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749300" y="4914900"/>
                <a:ext cx="1276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787400" y="4927600"/>
              <a:ext cx="97155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787400" y="4927600"/>
                <a:ext cx="971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9" name="墨迹 18"/>
              <p14:cNvContentPartPr/>
              <p14:nvPr/>
            </p14:nvContentPartPr>
            <p14:xfrm>
              <a:off x="1327150" y="5588000"/>
              <a:ext cx="520700" cy="127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1327150" y="5588000"/>
                <a:ext cx="520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0" name="墨迹 19"/>
              <p14:cNvContentPartPr/>
              <p14:nvPr/>
            </p14:nvContentPartPr>
            <p14:xfrm>
              <a:off x="2101850" y="5568950"/>
              <a:ext cx="123825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2101850" y="5568950"/>
                <a:ext cx="1238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2" name="墨迹 21"/>
              <p14:cNvContentPartPr/>
              <p14:nvPr/>
            </p14:nvContentPartPr>
            <p14:xfrm>
              <a:off x="1327150" y="6223000"/>
              <a:ext cx="781050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1327150" y="6223000"/>
                <a:ext cx="781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3" name="墨迹 22"/>
              <p14:cNvContentPartPr/>
              <p14:nvPr/>
            </p14:nvContentPartPr>
            <p14:xfrm>
              <a:off x="2330450" y="6184900"/>
              <a:ext cx="1257300" cy="571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2330450" y="6184900"/>
                <a:ext cx="12573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4" name="墨迹 23"/>
              <p14:cNvContentPartPr/>
              <p14:nvPr/>
            </p14:nvContentPartPr>
            <p14:xfrm>
              <a:off x="1270000" y="5778500"/>
              <a:ext cx="1022350" cy="5080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1270000" y="5778500"/>
                <a:ext cx="1022350" cy="508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</a:rPr>
              <a:t>说[shuō]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 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6405" y="2857500"/>
            <a:ext cx="11298555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小明说：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今天天气真好。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”——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本人说出的话</a:t>
            </a:r>
            <a:endParaRPr lang="en-US" altLang="zh-CN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林月说，她周末要去超市。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第三人转述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说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语种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说英语、说汉语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085" y="1779905"/>
            <a:ext cx="25895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to say, to speak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8301355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098550" y="3486150"/>
              <a:ext cx="793750" cy="76200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1098550" y="3486150"/>
                <a:ext cx="793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3060700" y="3543300"/>
              <a:ext cx="1930400" cy="4445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3060700" y="3543300"/>
                <a:ext cx="1930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889250" y="3549650"/>
              <a:ext cx="1250950" cy="5715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2889250" y="3549650"/>
                <a:ext cx="1250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1003300" y="4114800"/>
              <a:ext cx="1009650" cy="762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1003300" y="4114800"/>
                <a:ext cx="1009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016000" y="4178300"/>
              <a:ext cx="1244600" cy="1270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1016000" y="4178300"/>
                <a:ext cx="1244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406650" y="4159250"/>
              <a:ext cx="2387600" cy="254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2406650" y="4159250"/>
                <a:ext cx="2387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3365500" y="3702050"/>
              <a:ext cx="495300" cy="48895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3365500" y="3702050"/>
                <a:ext cx="4953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2025650" y="3041650"/>
              <a:ext cx="806450" cy="5524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2025650" y="3041650"/>
                <a:ext cx="8064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5149850" y="2933700"/>
              <a:ext cx="457200" cy="53340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5149850" y="2933700"/>
                <a:ext cx="4572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6426200" y="3435350"/>
              <a:ext cx="2032000" cy="1397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6426200" y="3435350"/>
                <a:ext cx="2032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2006600" y="3829050"/>
              <a:ext cx="590550" cy="41910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2006600" y="3829050"/>
                <a:ext cx="5905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2578100" y="4146550"/>
              <a:ext cx="254000" cy="19685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2578100" y="4146550"/>
                <a:ext cx="2540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6026150" y="4064000"/>
              <a:ext cx="1885950" cy="14605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6026150" y="4064000"/>
                <a:ext cx="1885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6311900" y="3479800"/>
              <a:ext cx="742950" cy="5080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6311900" y="3479800"/>
                <a:ext cx="742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8" name="墨迹 17"/>
              <p14:cNvContentPartPr/>
              <p14:nvPr/>
            </p14:nvContentPartPr>
            <p14:xfrm>
              <a:off x="5949950" y="4133850"/>
              <a:ext cx="1168400" cy="635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5949950" y="4133850"/>
                <a:ext cx="1168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1047750" y="4813300"/>
              <a:ext cx="2095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1047750" y="4813300"/>
                <a:ext cx="209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0" name="墨迹 19"/>
              <p14:cNvContentPartPr/>
              <p14:nvPr/>
            </p14:nvContentPartPr>
            <p14:xfrm>
              <a:off x="1416050" y="4781550"/>
              <a:ext cx="914400" cy="9525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1416050" y="4781550"/>
                <a:ext cx="914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2" name="墨迹 21"/>
              <p14:cNvContentPartPr/>
              <p14:nvPr/>
            </p14:nvContentPartPr>
            <p14:xfrm>
              <a:off x="1092200" y="5422900"/>
              <a:ext cx="1092200" cy="5715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1092200" y="5422900"/>
                <a:ext cx="1092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3" name="墨迹 22"/>
              <p14:cNvContentPartPr/>
              <p14:nvPr/>
            </p14:nvContentPartPr>
            <p14:xfrm>
              <a:off x="2476500" y="5518150"/>
              <a:ext cx="1276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2476500" y="5518150"/>
                <a:ext cx="127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4" name="墨迹 23"/>
              <p14:cNvContentPartPr/>
              <p14:nvPr/>
            </p14:nvContentPartPr>
            <p14:xfrm>
              <a:off x="5035550" y="812800"/>
              <a:ext cx="152400" cy="635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5035550" y="812800"/>
                <a:ext cx="152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5" name="墨迹 24"/>
              <p14:cNvContentPartPr/>
              <p14:nvPr/>
            </p14:nvContentPartPr>
            <p14:xfrm>
              <a:off x="4737100" y="1181100"/>
              <a:ext cx="774700" cy="86360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4737100" y="1181100"/>
                <a:ext cx="77470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6" name="墨迹 25"/>
              <p14:cNvContentPartPr/>
              <p14:nvPr/>
            </p14:nvContentPartPr>
            <p14:xfrm>
              <a:off x="5505450" y="450850"/>
              <a:ext cx="95250" cy="27940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5505450" y="450850"/>
                <a:ext cx="952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7" name="墨迹 26"/>
              <p14:cNvContentPartPr/>
              <p14:nvPr/>
            </p14:nvContentPartPr>
            <p14:xfrm>
              <a:off x="5676900" y="476250"/>
              <a:ext cx="323850" cy="31115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5676900" y="476250"/>
                <a:ext cx="3238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5422900" y="831850"/>
              <a:ext cx="114300" cy="3937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5422900" y="831850"/>
                <a:ext cx="1143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9" name="墨迹 28"/>
              <p14:cNvContentPartPr/>
              <p14:nvPr/>
            </p14:nvContentPartPr>
            <p14:xfrm>
              <a:off x="5473700" y="812800"/>
              <a:ext cx="520700" cy="34925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5473700" y="812800"/>
                <a:ext cx="5207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0" name="墨迹 29"/>
              <p14:cNvContentPartPr/>
              <p14:nvPr/>
            </p14:nvContentPartPr>
            <p14:xfrm>
              <a:off x="5556250" y="1200150"/>
              <a:ext cx="406400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5556250" y="1200150"/>
                <a:ext cx="406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1" name="墨迹 30"/>
              <p14:cNvContentPartPr/>
              <p14:nvPr/>
            </p14:nvContentPartPr>
            <p14:xfrm>
              <a:off x="9321800" y="723900"/>
              <a:ext cx="1371600" cy="85725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9321800" y="723900"/>
                <a:ext cx="1371600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" name="墨迹 31"/>
              <p14:cNvContentPartPr/>
              <p14:nvPr/>
            </p14:nvContentPartPr>
            <p14:xfrm>
              <a:off x="5524500" y="1231900"/>
              <a:ext cx="241300" cy="52070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5524500" y="1231900"/>
                <a:ext cx="2413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3" name="墨迹 32"/>
              <p14:cNvContentPartPr/>
              <p14:nvPr/>
            </p14:nvContentPartPr>
            <p14:xfrm>
              <a:off x="5930900" y="1174750"/>
              <a:ext cx="685800" cy="533400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5930900" y="1174750"/>
                <a:ext cx="685800" cy="533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</a:rPr>
              <a:t>到[dào]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 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4040" y="2181225"/>
            <a:ext cx="11298555" cy="4615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表示终点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（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Indicate the end point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）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+mn-ea"/>
              </a:rPr>
              <a:t>+</a:t>
            </a:r>
            <a:r>
              <a:rPr lang="zh-CN" altLang="en-US" sz="28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+mn-ea"/>
              </a:rPr>
              <a:t>地点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(location)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 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从北京到天津需要半小时。</a:t>
            </a:r>
            <a:endParaRPr lang="en-US" altLang="zh-CN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这辆车到她家。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+mn-ea"/>
              </a:rPr>
              <a:t>+</a:t>
            </a:r>
            <a:r>
              <a:rPr lang="zh-CN" altLang="en-US" sz="28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+mn-ea"/>
              </a:rPr>
              <a:t>时间</a:t>
            </a:r>
            <a:r>
              <a:rPr lang="en-US" altLang="zh-CN" sz="28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(time)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endParaRPr lang="en-US" altLang="zh-CN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我们到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4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点</a:t>
            </a:r>
            <a:r>
              <a:rPr lang="en-US" altLang="zh-CN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55</a:t>
            </a: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分下课。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从周三到周五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828040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90880" y="1544955"/>
            <a:ext cx="30460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to arrive, to rearch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971550" y="2108200"/>
              <a:ext cx="965200" cy="69850"/>
            </p14:xfrm>
          </p:contentPart>
        </mc:Choice>
        <mc:Fallback xmlns="">
          <p:pic>
            <p:nvPicPr>
              <p:cNvPr id="3" name="墨迹 2"/>
            </p:nvPicPr>
            <p:blipFill>
              <a:blip/>
            </p:blipFill>
            <p:spPr>
              <a:xfrm>
                <a:off x="971550" y="2108200"/>
                <a:ext cx="965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2406650" y="2108200"/>
              <a:ext cx="1365250" cy="38100"/>
            </p14:xfrm>
          </p:contentPart>
        </mc:Choice>
        <mc:Fallback xmlns="">
          <p:pic>
            <p:nvPicPr>
              <p:cNvPr id="4" name="墨迹 3"/>
            </p:nvPicPr>
            <p:blipFill>
              <a:blip/>
            </p:blipFill>
            <p:spPr>
              <a:xfrm>
                <a:off x="2406650" y="2108200"/>
                <a:ext cx="1365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130300" y="2889250"/>
              <a:ext cx="742950" cy="6985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1130300" y="2889250"/>
                <a:ext cx="742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755900" y="2927350"/>
              <a:ext cx="12700" cy="36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2755900" y="2927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762250" y="2908300"/>
              <a:ext cx="69850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2762250" y="2908300"/>
                <a:ext cx="698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327150" y="2260600"/>
              <a:ext cx="812800" cy="5842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327150" y="2260600"/>
                <a:ext cx="8128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3759200" y="2266950"/>
              <a:ext cx="2159000" cy="6223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3759200" y="2266950"/>
                <a:ext cx="215900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1200150" y="3397250"/>
              <a:ext cx="2374900" cy="952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1200150" y="3397250"/>
                <a:ext cx="2374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736600" y="4108450"/>
              <a:ext cx="1962150" cy="5715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736600" y="4108450"/>
                <a:ext cx="1962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2952750" y="4140200"/>
              <a:ext cx="933450" cy="5715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2952750" y="4140200"/>
                <a:ext cx="933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2965450" y="4159250"/>
              <a:ext cx="1587500" cy="3175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2965450" y="4159250"/>
                <a:ext cx="1587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641350" y="3651250"/>
              <a:ext cx="1149350" cy="50165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641350" y="3651250"/>
                <a:ext cx="11493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1676400" y="3575050"/>
              <a:ext cx="1092200" cy="65405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1676400" y="3575050"/>
                <a:ext cx="1092200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749300" y="4775200"/>
              <a:ext cx="812800" cy="6350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749300" y="4775200"/>
                <a:ext cx="812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8" name="墨迹 17"/>
              <p14:cNvContentPartPr/>
              <p14:nvPr/>
            </p14:nvContentPartPr>
            <p14:xfrm>
              <a:off x="1720850" y="4718050"/>
              <a:ext cx="330200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1720850" y="4718050"/>
                <a:ext cx="330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2120900" y="4699000"/>
              <a:ext cx="67945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2120900" y="4699000"/>
                <a:ext cx="679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0" name="墨迹 19"/>
              <p14:cNvContentPartPr/>
              <p14:nvPr/>
            </p14:nvContentPartPr>
            <p14:xfrm>
              <a:off x="736600" y="4718050"/>
              <a:ext cx="863600" cy="10160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736600" y="4718050"/>
                <a:ext cx="863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2" name="墨迹 21"/>
              <p14:cNvContentPartPr/>
              <p14:nvPr/>
            </p14:nvContentPartPr>
            <p14:xfrm>
              <a:off x="1155700" y="5314950"/>
              <a:ext cx="1244600" cy="24130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1155700" y="5314950"/>
                <a:ext cx="1244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3" name="墨迹 22"/>
              <p14:cNvContentPartPr/>
              <p14:nvPr/>
            </p14:nvContentPartPr>
            <p14:xfrm>
              <a:off x="939800" y="5410200"/>
              <a:ext cx="514350" cy="825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939800" y="5410200"/>
                <a:ext cx="514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4" name="墨迹 23"/>
              <p14:cNvContentPartPr/>
              <p14:nvPr/>
            </p14:nvContentPartPr>
            <p14:xfrm>
              <a:off x="1276350" y="5988050"/>
              <a:ext cx="1606550" cy="1016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1276350" y="5988050"/>
                <a:ext cx="1606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5" name="墨迹 24"/>
              <p14:cNvContentPartPr/>
              <p14:nvPr/>
            </p14:nvContentPartPr>
            <p14:xfrm>
              <a:off x="6032500" y="3314700"/>
              <a:ext cx="438150" cy="10795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6032500" y="3314700"/>
                <a:ext cx="438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6" name="墨迹 25"/>
              <p14:cNvContentPartPr/>
              <p14:nvPr/>
            </p14:nvContentPartPr>
            <p14:xfrm>
              <a:off x="6064250" y="3397250"/>
              <a:ext cx="520700" cy="40640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6064250" y="3397250"/>
                <a:ext cx="5207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7" name="墨迹 26"/>
              <p14:cNvContentPartPr/>
              <p14:nvPr/>
            </p14:nvContentPartPr>
            <p14:xfrm>
              <a:off x="6419850" y="3460750"/>
              <a:ext cx="292100" cy="30480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6419850" y="3460750"/>
                <a:ext cx="292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6127750" y="3968750"/>
              <a:ext cx="406400" cy="889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6127750" y="3968750"/>
                <a:ext cx="406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9" name="墨迹 28"/>
              <p14:cNvContentPartPr/>
              <p14:nvPr/>
            </p14:nvContentPartPr>
            <p14:xfrm>
              <a:off x="6311900" y="3733800"/>
              <a:ext cx="82550" cy="60325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6311900" y="3733800"/>
                <a:ext cx="8255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0" name="墨迹 29"/>
              <p14:cNvContentPartPr/>
              <p14:nvPr/>
            </p14:nvContentPartPr>
            <p14:xfrm>
              <a:off x="6032500" y="4171950"/>
              <a:ext cx="812800" cy="34290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6032500" y="4171950"/>
                <a:ext cx="8128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1" name="墨迹 30"/>
              <p14:cNvContentPartPr/>
              <p14:nvPr/>
            </p14:nvContentPartPr>
            <p14:xfrm>
              <a:off x="6864350" y="3530600"/>
              <a:ext cx="69850" cy="43815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6864350" y="3530600"/>
                <a:ext cx="698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" name="墨迹 31"/>
              <p14:cNvContentPartPr/>
              <p14:nvPr/>
            </p14:nvContentPartPr>
            <p14:xfrm>
              <a:off x="6927850" y="3054350"/>
              <a:ext cx="285750" cy="161925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6927850" y="3054350"/>
                <a:ext cx="285750" cy="16192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</a:rPr>
              <a:t>等[děnɡ]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 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4200" y="2301875"/>
            <a:ext cx="1129855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小明在等公交车。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我在等人。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等一下！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wait a minute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）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826008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0085" y="1779905"/>
            <a:ext cx="13976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to wait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4200" y="4946650"/>
            <a:ext cx="1129855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我喜欢吃苹果、香蕉、西瓜等水果。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0085" y="4424680"/>
            <a:ext cx="17824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and so on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14350" y="1238250"/>
              <a:ext cx="685800" cy="5715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514350" y="1238250"/>
                <a:ext cx="685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06400" y="1962150"/>
              <a:ext cx="254000" cy="2032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406400" y="1962150"/>
                <a:ext cx="254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800100" y="2298700"/>
              <a:ext cx="1270000" cy="508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800100" y="2298700"/>
                <a:ext cx="1270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2882900" y="889000"/>
              <a:ext cx="50800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2882900" y="88900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2984500" y="882650"/>
              <a:ext cx="114300" cy="1270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2984500" y="8826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3028950" y="793750"/>
              <a:ext cx="133350" cy="31750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3028950" y="793750"/>
                <a:ext cx="1333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3200400" y="1085850"/>
              <a:ext cx="1270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3200400" y="1085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1250950" y="2978150"/>
              <a:ext cx="50800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1250950" y="2978150"/>
                <a:ext cx="508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墨迹 13"/>
              <p14:cNvContentPartPr/>
              <p14:nvPr/>
            </p14:nvContentPartPr>
            <p14:xfrm>
              <a:off x="1987550" y="2952750"/>
              <a:ext cx="260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1987550" y="295275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2266950" y="2952750"/>
              <a:ext cx="26670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2266950" y="2952750"/>
                <a:ext cx="266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6" name="墨迹 15"/>
              <p14:cNvContentPartPr/>
              <p14:nvPr/>
            </p14:nvContentPartPr>
            <p14:xfrm>
              <a:off x="2686050" y="2914650"/>
              <a:ext cx="933450" cy="6350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2686050" y="2914650"/>
                <a:ext cx="933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1219200" y="3619500"/>
              <a:ext cx="247650" cy="1270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1219200" y="3619500"/>
                <a:ext cx="247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8" name="墨迹 17"/>
              <p14:cNvContentPartPr/>
              <p14:nvPr/>
            </p14:nvContentPartPr>
            <p14:xfrm>
              <a:off x="1600200" y="3562350"/>
              <a:ext cx="1003300" cy="5080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1600200" y="3562350"/>
                <a:ext cx="1003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9" name="墨迹 18"/>
              <p14:cNvContentPartPr/>
              <p14:nvPr/>
            </p14:nvContentPartPr>
            <p14:xfrm>
              <a:off x="1054100" y="4203700"/>
              <a:ext cx="1454150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1054100" y="4203700"/>
                <a:ext cx="1454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0" name="墨迹 19"/>
              <p14:cNvContentPartPr/>
              <p14:nvPr/>
            </p14:nvContentPartPr>
            <p14:xfrm>
              <a:off x="2851150" y="4191000"/>
              <a:ext cx="2171700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2851150" y="4191000"/>
                <a:ext cx="2171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2" name="墨迹 21"/>
              <p14:cNvContentPartPr/>
              <p14:nvPr/>
            </p14:nvContentPartPr>
            <p14:xfrm>
              <a:off x="5073650" y="3657600"/>
              <a:ext cx="38100" cy="33655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5073650" y="3657600"/>
                <a:ext cx="38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3" name="墨迹 22"/>
              <p14:cNvContentPartPr/>
              <p14:nvPr/>
            </p14:nvContentPartPr>
            <p14:xfrm>
              <a:off x="5035550" y="4114800"/>
              <a:ext cx="101600" cy="317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5035550" y="4114800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4" name="墨迹 23"/>
              <p14:cNvContentPartPr/>
              <p14:nvPr/>
            </p14:nvContentPartPr>
            <p14:xfrm>
              <a:off x="5670550" y="3454400"/>
              <a:ext cx="165100" cy="6350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5670550" y="3454400"/>
                <a:ext cx="165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5" name="墨迹 24"/>
              <p14:cNvContentPartPr/>
              <p14:nvPr/>
            </p14:nvContentPartPr>
            <p14:xfrm>
              <a:off x="5562600" y="3683000"/>
              <a:ext cx="457200" cy="49530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5562600" y="3683000"/>
                <a:ext cx="4572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6" name="墨迹 25"/>
              <p14:cNvContentPartPr/>
              <p14:nvPr/>
            </p14:nvContentPartPr>
            <p14:xfrm>
              <a:off x="6038850" y="3302000"/>
              <a:ext cx="355600" cy="63500"/>
            </p14:xfrm>
          </p:contentPart>
        </mc:Choice>
        <mc:Fallback xmlns="">
          <p:pic>
            <p:nvPicPr>
              <p:cNvPr id="26" name="墨迹 25"/>
            </p:nvPicPr>
            <p:blipFill>
              <a:blip/>
            </p:blipFill>
            <p:spPr>
              <a:xfrm>
                <a:off x="6038850" y="3302000"/>
                <a:ext cx="355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7" name="墨迹 26"/>
              <p14:cNvContentPartPr/>
              <p14:nvPr/>
            </p14:nvContentPartPr>
            <p14:xfrm>
              <a:off x="6083300" y="3473450"/>
              <a:ext cx="273050" cy="38100"/>
            </p14:xfrm>
          </p:contentPart>
        </mc:Choice>
        <mc:Fallback xmlns="">
          <p:pic>
            <p:nvPicPr>
              <p:cNvPr id="27" name="墨迹 26"/>
            </p:nvPicPr>
            <p:blipFill>
              <a:blip/>
            </p:blipFill>
            <p:spPr>
              <a:xfrm>
                <a:off x="6083300" y="3473450"/>
                <a:ext cx="273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8" name="墨迹 27"/>
              <p14:cNvContentPartPr/>
              <p14:nvPr/>
            </p14:nvContentPartPr>
            <p14:xfrm>
              <a:off x="5981700" y="3638550"/>
              <a:ext cx="450850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/>
            </p:blipFill>
            <p:spPr>
              <a:xfrm>
                <a:off x="5981700" y="3638550"/>
                <a:ext cx="450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9" name="墨迹 28"/>
              <p14:cNvContentPartPr/>
              <p14:nvPr/>
            </p14:nvContentPartPr>
            <p14:xfrm>
              <a:off x="6197600" y="3225800"/>
              <a:ext cx="38100" cy="419100"/>
            </p14:xfrm>
          </p:contentPart>
        </mc:Choice>
        <mc:Fallback xmlns="">
          <p:pic>
            <p:nvPicPr>
              <p:cNvPr id="29" name="墨迹 28"/>
            </p:nvPicPr>
            <p:blipFill>
              <a:blip/>
            </p:blipFill>
            <p:spPr>
              <a:xfrm>
                <a:off x="6197600" y="3225800"/>
                <a:ext cx="381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0" name="墨迹 29"/>
              <p14:cNvContentPartPr/>
              <p14:nvPr/>
            </p14:nvContentPartPr>
            <p14:xfrm>
              <a:off x="6210300" y="3816350"/>
              <a:ext cx="50800" cy="400050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6210300" y="3816350"/>
                <a:ext cx="508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31" name="墨迹 30"/>
              <p14:cNvContentPartPr/>
              <p14:nvPr/>
            </p14:nvContentPartPr>
            <p14:xfrm>
              <a:off x="6261100" y="3803650"/>
              <a:ext cx="184150" cy="412750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6261100" y="3803650"/>
                <a:ext cx="1841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2" name="墨迹 31"/>
              <p14:cNvContentPartPr/>
              <p14:nvPr/>
            </p14:nvContentPartPr>
            <p14:xfrm>
              <a:off x="6273800" y="3911600"/>
              <a:ext cx="95250" cy="6350"/>
            </p14:xfrm>
          </p:contentPart>
        </mc:Choice>
        <mc:Fallback xmlns="">
          <p:pic>
            <p:nvPicPr>
              <p:cNvPr id="32" name="墨迹 31"/>
            </p:nvPicPr>
            <p:blipFill>
              <a:blip/>
            </p:blipFill>
            <p:spPr>
              <a:xfrm>
                <a:off x="6273800" y="3911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3" name="墨迹 32"/>
              <p14:cNvContentPartPr/>
              <p14:nvPr/>
            </p14:nvContentPartPr>
            <p14:xfrm>
              <a:off x="6242050" y="4025900"/>
              <a:ext cx="2095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/>
            </p:blipFill>
            <p:spPr>
              <a:xfrm>
                <a:off x="6242050" y="4025900"/>
                <a:ext cx="209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4" name="墨迹 33"/>
              <p14:cNvContentPartPr/>
              <p14:nvPr/>
            </p14:nvContentPartPr>
            <p14:xfrm>
              <a:off x="6419850" y="3587750"/>
              <a:ext cx="69850" cy="38100"/>
            </p14:xfrm>
          </p:contentPart>
        </mc:Choice>
        <mc:Fallback xmlns="">
          <p:pic>
            <p:nvPicPr>
              <p:cNvPr id="34" name="墨迹 33"/>
            </p:nvPicPr>
            <p:blipFill>
              <a:blip/>
            </p:blipFill>
            <p:spPr>
              <a:xfrm>
                <a:off x="6419850" y="3587750"/>
                <a:ext cx="698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5" name="墨迹 34"/>
              <p14:cNvContentPartPr/>
              <p14:nvPr/>
            </p14:nvContentPartPr>
            <p14:xfrm>
              <a:off x="228600" y="4591050"/>
              <a:ext cx="368300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/>
            </p:blipFill>
            <p:spPr>
              <a:xfrm>
                <a:off x="228600" y="4591050"/>
                <a:ext cx="368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6" name="墨迹 35"/>
              <p14:cNvContentPartPr/>
              <p14:nvPr/>
            </p14:nvContentPartPr>
            <p14:xfrm>
              <a:off x="971550" y="4946650"/>
              <a:ext cx="1282700" cy="6350"/>
            </p14:xfrm>
          </p:contentPart>
        </mc:Choice>
        <mc:Fallback xmlns="">
          <p:pic>
            <p:nvPicPr>
              <p:cNvPr id="36" name="墨迹 35"/>
            </p:nvPicPr>
            <p:blipFill>
              <a:blip/>
            </p:blipFill>
            <p:spPr>
              <a:xfrm>
                <a:off x="971550" y="4946650"/>
                <a:ext cx="1282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7" name="墨迹 36"/>
              <p14:cNvContentPartPr/>
              <p14:nvPr/>
            </p14:nvContentPartPr>
            <p14:xfrm>
              <a:off x="1136650" y="5626100"/>
              <a:ext cx="1403350" cy="44450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1136650" y="5626100"/>
                <a:ext cx="140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8" name="墨迹 37"/>
              <p14:cNvContentPartPr/>
              <p14:nvPr/>
            </p14:nvContentPartPr>
            <p14:xfrm>
              <a:off x="2724150" y="5613400"/>
              <a:ext cx="565150" cy="38100"/>
            </p14:xfrm>
          </p:contentPart>
        </mc:Choice>
        <mc:Fallback xmlns="">
          <p:pic>
            <p:nvPicPr>
              <p:cNvPr id="38" name="墨迹 37"/>
            </p:nvPicPr>
            <p:blipFill>
              <a:blip/>
            </p:blipFill>
            <p:spPr>
              <a:xfrm>
                <a:off x="2724150" y="5613400"/>
                <a:ext cx="565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9" name="墨迹 38"/>
              <p14:cNvContentPartPr/>
              <p14:nvPr/>
            </p14:nvContentPartPr>
            <p14:xfrm>
              <a:off x="3663950" y="5581650"/>
              <a:ext cx="755650" cy="76200"/>
            </p14:xfrm>
          </p:contentPart>
        </mc:Choice>
        <mc:Fallback xmlns="">
          <p:pic>
            <p:nvPicPr>
              <p:cNvPr id="39" name="墨迹 38"/>
            </p:nvPicPr>
            <p:blipFill>
              <a:blip/>
            </p:blipFill>
            <p:spPr>
              <a:xfrm>
                <a:off x="3663950" y="5581650"/>
                <a:ext cx="755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40" name="墨迹 39"/>
              <p14:cNvContentPartPr/>
              <p14:nvPr/>
            </p14:nvContentPartPr>
            <p14:xfrm>
              <a:off x="4749800" y="5626100"/>
              <a:ext cx="692150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/>
            </p:blipFill>
            <p:spPr>
              <a:xfrm>
                <a:off x="4749800" y="5626100"/>
                <a:ext cx="692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41" name="墨迹 40"/>
              <p14:cNvContentPartPr/>
              <p14:nvPr/>
            </p14:nvContentPartPr>
            <p14:xfrm>
              <a:off x="5353050" y="5619750"/>
              <a:ext cx="330200" cy="190500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5353050" y="5619750"/>
                <a:ext cx="330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2" name="墨迹 41"/>
              <p14:cNvContentPartPr/>
              <p14:nvPr/>
            </p14:nvContentPartPr>
            <p14:xfrm>
              <a:off x="5467350" y="5670550"/>
              <a:ext cx="101600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/>
            </p:blipFill>
            <p:spPr>
              <a:xfrm>
                <a:off x="5467350" y="567055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3" name="墨迹 42"/>
              <p14:cNvContentPartPr/>
              <p14:nvPr/>
            </p14:nvContentPartPr>
            <p14:xfrm>
              <a:off x="5378450" y="5683250"/>
              <a:ext cx="190500" cy="50800"/>
            </p14:xfrm>
          </p:contentPart>
        </mc:Choice>
        <mc:Fallback xmlns="">
          <p:pic>
            <p:nvPicPr>
              <p:cNvPr id="43" name="墨迹 42"/>
            </p:nvPicPr>
            <p:blipFill>
              <a:blip/>
            </p:blipFill>
            <p:spPr>
              <a:xfrm>
                <a:off x="5378450" y="5683250"/>
                <a:ext cx="190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4" name="墨迹 43"/>
              <p14:cNvContentPartPr/>
              <p14:nvPr/>
            </p14:nvContentPartPr>
            <p14:xfrm>
              <a:off x="5454650" y="5727700"/>
              <a:ext cx="215900" cy="38100"/>
            </p14:xfrm>
          </p:contentPart>
        </mc:Choice>
        <mc:Fallback xmlns="">
          <p:pic>
            <p:nvPicPr>
              <p:cNvPr id="44" name="墨迹 43"/>
            </p:nvPicPr>
            <p:blipFill>
              <a:blip/>
            </p:blipFill>
            <p:spPr>
              <a:xfrm>
                <a:off x="5454650" y="5727700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5" name="墨迹 44"/>
              <p14:cNvContentPartPr/>
              <p14:nvPr/>
            </p14:nvContentPartPr>
            <p14:xfrm>
              <a:off x="5816600" y="5638800"/>
              <a:ext cx="647700" cy="6350"/>
            </p14:xfrm>
          </p:contentPart>
        </mc:Choice>
        <mc:Fallback xmlns="">
          <p:pic>
            <p:nvPicPr>
              <p:cNvPr id="45" name="墨迹 44"/>
            </p:nvPicPr>
            <p:blipFill>
              <a:blip/>
            </p:blipFill>
            <p:spPr>
              <a:xfrm>
                <a:off x="5816600" y="5638800"/>
                <a:ext cx="647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6" name="墨迹 45"/>
              <p14:cNvContentPartPr/>
              <p14:nvPr/>
            </p14:nvContentPartPr>
            <p14:xfrm>
              <a:off x="6026150" y="5613400"/>
              <a:ext cx="501650" cy="31750"/>
            </p14:xfrm>
          </p:contentPart>
        </mc:Choice>
        <mc:Fallback xmlns="">
          <p:pic>
            <p:nvPicPr>
              <p:cNvPr id="46" name="墨迹 45"/>
            </p:nvPicPr>
            <p:blipFill>
              <a:blip/>
            </p:blipFill>
            <p:spPr>
              <a:xfrm>
                <a:off x="6026150" y="5613400"/>
                <a:ext cx="501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7" name="墨迹 46"/>
              <p14:cNvContentPartPr/>
              <p14:nvPr/>
            </p14:nvContentPartPr>
            <p14:xfrm>
              <a:off x="5308600" y="552450"/>
              <a:ext cx="1270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/>
            </p:blipFill>
            <p:spPr>
              <a:xfrm>
                <a:off x="5308600" y="552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8" name="墨迹 47"/>
              <p14:cNvContentPartPr/>
              <p14:nvPr/>
            </p14:nvContentPartPr>
            <p14:xfrm>
              <a:off x="4260850" y="844550"/>
              <a:ext cx="190500" cy="82550"/>
            </p14:xfrm>
          </p:contentPart>
        </mc:Choice>
        <mc:Fallback xmlns="">
          <p:pic>
            <p:nvPicPr>
              <p:cNvPr id="48" name="墨迹 47"/>
            </p:nvPicPr>
            <p:blipFill>
              <a:blip/>
            </p:blipFill>
            <p:spPr>
              <a:xfrm>
                <a:off x="4260850" y="844550"/>
                <a:ext cx="190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9" name="墨迹 48"/>
              <p14:cNvContentPartPr/>
              <p14:nvPr/>
            </p14:nvContentPartPr>
            <p14:xfrm>
              <a:off x="4368800" y="889000"/>
              <a:ext cx="190500" cy="25400"/>
            </p14:xfrm>
          </p:contentPart>
        </mc:Choice>
        <mc:Fallback xmlns="">
          <p:pic>
            <p:nvPicPr>
              <p:cNvPr id="49" name="墨迹 48"/>
            </p:nvPicPr>
            <p:blipFill>
              <a:blip/>
            </p:blipFill>
            <p:spPr>
              <a:xfrm>
                <a:off x="4368800" y="88900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50" name="墨迹 49"/>
              <p14:cNvContentPartPr/>
              <p14:nvPr/>
            </p14:nvContentPartPr>
            <p14:xfrm>
              <a:off x="4445000" y="958850"/>
              <a:ext cx="31750" cy="76200"/>
            </p14:xfrm>
          </p:contentPart>
        </mc:Choice>
        <mc:Fallback xmlns="">
          <p:pic>
            <p:nvPicPr>
              <p:cNvPr id="50" name="墨迹 49"/>
            </p:nvPicPr>
            <p:blipFill>
              <a:blip/>
            </p:blipFill>
            <p:spPr>
              <a:xfrm>
                <a:off x="4445000" y="958850"/>
                <a:ext cx="31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51" name="墨迹 50"/>
              <p14:cNvContentPartPr/>
              <p14:nvPr/>
            </p14:nvContentPartPr>
            <p14:xfrm>
              <a:off x="4597400" y="787400"/>
              <a:ext cx="95250" cy="228600"/>
            </p14:xfrm>
          </p:contentPart>
        </mc:Choice>
        <mc:Fallback xmlns="">
          <p:pic>
            <p:nvPicPr>
              <p:cNvPr id="51" name="墨迹 50"/>
            </p:nvPicPr>
            <p:blipFill>
              <a:blip/>
            </p:blipFill>
            <p:spPr>
              <a:xfrm>
                <a:off x="4597400" y="787400"/>
                <a:ext cx="952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52" name="墨迹 51"/>
              <p14:cNvContentPartPr/>
              <p14:nvPr/>
            </p14:nvContentPartPr>
            <p14:xfrm>
              <a:off x="4660900" y="920750"/>
              <a:ext cx="209550" cy="6350"/>
            </p14:xfrm>
          </p:contentPart>
        </mc:Choice>
        <mc:Fallback xmlns="">
          <p:pic>
            <p:nvPicPr>
              <p:cNvPr id="52" name="墨迹 51"/>
            </p:nvPicPr>
            <p:blipFill>
              <a:blip/>
            </p:blipFill>
            <p:spPr>
              <a:xfrm>
                <a:off x="4660900" y="920750"/>
                <a:ext cx="209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53" name="墨迹 52"/>
              <p14:cNvContentPartPr/>
              <p14:nvPr/>
            </p14:nvContentPartPr>
            <p14:xfrm>
              <a:off x="4756150" y="965200"/>
              <a:ext cx="31750" cy="82550"/>
            </p14:xfrm>
          </p:contentPart>
        </mc:Choice>
        <mc:Fallback xmlns="">
          <p:pic>
            <p:nvPicPr>
              <p:cNvPr id="53" name="墨迹 52"/>
            </p:nvPicPr>
            <p:blipFill>
              <a:blip/>
            </p:blipFill>
            <p:spPr>
              <a:xfrm>
                <a:off x="4756150" y="965200"/>
                <a:ext cx="31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54" name="墨迹 53"/>
              <p14:cNvContentPartPr/>
              <p14:nvPr/>
            </p14:nvContentPartPr>
            <p14:xfrm>
              <a:off x="4457700" y="1123950"/>
              <a:ext cx="2730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/>
            </p:blipFill>
            <p:spPr>
              <a:xfrm>
                <a:off x="4457700" y="1123950"/>
                <a:ext cx="273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55" name="墨迹 54"/>
              <p14:cNvContentPartPr/>
              <p14:nvPr/>
            </p14:nvContentPartPr>
            <p14:xfrm>
              <a:off x="4572000" y="1041400"/>
              <a:ext cx="25400" cy="241300"/>
            </p14:xfrm>
          </p:contentPart>
        </mc:Choice>
        <mc:Fallback xmlns="">
          <p:pic>
            <p:nvPicPr>
              <p:cNvPr id="55" name="墨迹 54"/>
            </p:nvPicPr>
            <p:blipFill>
              <a:blip/>
            </p:blipFill>
            <p:spPr>
              <a:xfrm>
                <a:off x="4572000" y="1041400"/>
                <a:ext cx="25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56" name="墨迹 55"/>
              <p14:cNvContentPartPr/>
              <p14:nvPr/>
            </p14:nvContentPartPr>
            <p14:xfrm>
              <a:off x="1231900" y="5530850"/>
              <a:ext cx="1073150" cy="127000"/>
            </p14:xfrm>
          </p:contentPart>
        </mc:Choice>
        <mc:Fallback xmlns="">
          <p:pic>
            <p:nvPicPr>
              <p:cNvPr id="56" name="墨迹 55"/>
            </p:nvPicPr>
            <p:blipFill>
              <a:blip/>
            </p:blipFill>
            <p:spPr>
              <a:xfrm>
                <a:off x="1231900" y="5530850"/>
                <a:ext cx="1073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57" name="墨迹 56"/>
              <p14:cNvContentPartPr/>
              <p14:nvPr/>
            </p14:nvContentPartPr>
            <p14:xfrm>
              <a:off x="1562100" y="5670550"/>
              <a:ext cx="412750" cy="406400"/>
            </p14:xfrm>
          </p:contentPart>
        </mc:Choice>
        <mc:Fallback xmlns="">
          <p:pic>
            <p:nvPicPr>
              <p:cNvPr id="57" name="墨迹 56"/>
            </p:nvPicPr>
            <p:blipFill>
              <a:blip/>
            </p:blipFill>
            <p:spPr>
              <a:xfrm>
                <a:off x="1562100" y="5670550"/>
                <a:ext cx="4127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58" name="墨迹 57"/>
              <p14:cNvContentPartPr/>
              <p14:nvPr/>
            </p14:nvContentPartPr>
            <p14:xfrm>
              <a:off x="1924050" y="5962650"/>
              <a:ext cx="63500" cy="107950"/>
            </p14:xfrm>
          </p:contentPart>
        </mc:Choice>
        <mc:Fallback xmlns="">
          <p:pic>
            <p:nvPicPr>
              <p:cNvPr id="58" name="墨迹 57"/>
            </p:nvPicPr>
            <p:blipFill>
              <a:blip/>
            </p:blipFill>
            <p:spPr>
              <a:xfrm>
                <a:off x="1924050" y="596265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59" name="墨迹 58"/>
              <p14:cNvContentPartPr/>
              <p14:nvPr/>
            </p14:nvContentPartPr>
            <p14:xfrm>
              <a:off x="1993900" y="5842000"/>
              <a:ext cx="38100" cy="6350"/>
            </p14:xfrm>
          </p:contentPart>
        </mc:Choice>
        <mc:Fallback xmlns="">
          <p:pic>
            <p:nvPicPr>
              <p:cNvPr id="59" name="墨迹 58"/>
            </p:nvPicPr>
            <p:blipFill>
              <a:blip/>
            </p:blipFill>
            <p:spPr>
              <a:xfrm>
                <a:off x="1993900" y="584200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60" name="墨迹 59"/>
              <p14:cNvContentPartPr/>
              <p14:nvPr/>
            </p14:nvContentPartPr>
            <p14:xfrm>
              <a:off x="2101850" y="5772150"/>
              <a:ext cx="360" cy="342900"/>
            </p14:xfrm>
          </p:contentPart>
        </mc:Choice>
        <mc:Fallback xmlns="">
          <p:pic>
            <p:nvPicPr>
              <p:cNvPr id="60" name="墨迹 59"/>
            </p:nvPicPr>
            <p:blipFill>
              <a:blip/>
            </p:blipFill>
            <p:spPr>
              <a:xfrm>
                <a:off x="2101850" y="5772150"/>
                <a:ext cx="36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61" name="墨迹 60"/>
              <p14:cNvContentPartPr/>
              <p14:nvPr/>
            </p14:nvContentPartPr>
            <p14:xfrm>
              <a:off x="2070100" y="5905500"/>
              <a:ext cx="228600" cy="88900"/>
            </p14:xfrm>
          </p:contentPart>
        </mc:Choice>
        <mc:Fallback xmlns="">
          <p:pic>
            <p:nvPicPr>
              <p:cNvPr id="61" name="墨迹 60"/>
            </p:nvPicPr>
            <p:blipFill>
              <a:blip/>
            </p:blipFill>
            <p:spPr>
              <a:xfrm>
                <a:off x="2070100" y="5905500"/>
                <a:ext cx="228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62" name="墨迹 61"/>
              <p14:cNvContentPartPr/>
              <p14:nvPr/>
            </p14:nvContentPartPr>
            <p14:xfrm>
              <a:off x="2317750" y="5975350"/>
              <a:ext cx="50800" cy="19050"/>
            </p14:xfrm>
          </p:contentPart>
        </mc:Choice>
        <mc:Fallback xmlns="">
          <p:pic>
            <p:nvPicPr>
              <p:cNvPr id="62" name="墨迹 61"/>
            </p:nvPicPr>
            <p:blipFill>
              <a:blip/>
            </p:blipFill>
            <p:spPr>
              <a:xfrm>
                <a:off x="2317750" y="59753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63" name="墨迹 62"/>
              <p14:cNvContentPartPr/>
              <p14:nvPr/>
            </p14:nvContentPartPr>
            <p14:xfrm>
              <a:off x="2311400" y="5892800"/>
              <a:ext cx="152400" cy="152400"/>
            </p14:xfrm>
          </p:contentPart>
        </mc:Choice>
        <mc:Fallback xmlns="">
          <p:pic>
            <p:nvPicPr>
              <p:cNvPr id="63" name="墨迹 62"/>
            </p:nvPicPr>
            <p:blipFill>
              <a:blip/>
            </p:blipFill>
            <p:spPr>
              <a:xfrm>
                <a:off x="2311400" y="5892800"/>
                <a:ext cx="152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64" name="墨迹 63"/>
              <p14:cNvContentPartPr/>
              <p14:nvPr/>
            </p14:nvContentPartPr>
            <p14:xfrm>
              <a:off x="2324100" y="5899150"/>
              <a:ext cx="107950" cy="95250"/>
            </p14:xfrm>
          </p:contentPart>
        </mc:Choice>
        <mc:Fallback xmlns="">
          <p:pic>
            <p:nvPicPr>
              <p:cNvPr id="64" name="墨迹 63"/>
            </p:nvPicPr>
            <p:blipFill>
              <a:blip/>
            </p:blipFill>
            <p:spPr>
              <a:xfrm>
                <a:off x="2324100" y="58991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65" name="墨迹 64"/>
              <p14:cNvContentPartPr/>
              <p14:nvPr/>
            </p14:nvContentPartPr>
            <p14:xfrm>
              <a:off x="2603500" y="5543550"/>
              <a:ext cx="692150" cy="107950"/>
            </p14:xfrm>
          </p:contentPart>
        </mc:Choice>
        <mc:Fallback xmlns="">
          <p:pic>
            <p:nvPicPr>
              <p:cNvPr id="65" name="墨迹 64"/>
            </p:nvPicPr>
            <p:blipFill>
              <a:blip/>
            </p:blipFill>
            <p:spPr>
              <a:xfrm>
                <a:off x="2603500" y="5543550"/>
                <a:ext cx="692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66" name="墨迹 65"/>
              <p14:cNvContentPartPr/>
              <p14:nvPr/>
            </p14:nvContentPartPr>
            <p14:xfrm>
              <a:off x="3600450" y="5568950"/>
              <a:ext cx="711200" cy="158750"/>
            </p14:xfrm>
          </p:contentPart>
        </mc:Choice>
        <mc:Fallback xmlns="">
          <p:pic>
            <p:nvPicPr>
              <p:cNvPr id="66" name="墨迹 65"/>
            </p:nvPicPr>
            <p:blipFill>
              <a:blip/>
            </p:blipFill>
            <p:spPr>
              <a:xfrm>
                <a:off x="3600450" y="5568950"/>
                <a:ext cx="711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67" name="墨迹 66"/>
              <p14:cNvContentPartPr/>
              <p14:nvPr/>
            </p14:nvContentPartPr>
            <p14:xfrm>
              <a:off x="4819650" y="5619750"/>
              <a:ext cx="698500" cy="38100"/>
            </p14:xfrm>
          </p:contentPart>
        </mc:Choice>
        <mc:Fallback xmlns="">
          <p:pic>
            <p:nvPicPr>
              <p:cNvPr id="67" name="墨迹 66"/>
            </p:nvPicPr>
            <p:blipFill>
              <a:blip/>
            </p:blipFill>
            <p:spPr>
              <a:xfrm>
                <a:off x="4819650" y="5619750"/>
                <a:ext cx="698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68" name="墨迹 67"/>
              <p14:cNvContentPartPr/>
              <p14:nvPr/>
            </p14:nvContentPartPr>
            <p14:xfrm>
              <a:off x="4800600" y="5651500"/>
              <a:ext cx="806450" cy="12700"/>
            </p14:xfrm>
          </p:contentPart>
        </mc:Choice>
        <mc:Fallback xmlns="">
          <p:pic>
            <p:nvPicPr>
              <p:cNvPr id="68" name="墨迹 67"/>
            </p:nvPicPr>
            <p:blipFill>
              <a:blip/>
            </p:blipFill>
            <p:spPr>
              <a:xfrm>
                <a:off x="4800600" y="5651500"/>
                <a:ext cx="806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69" name="墨迹 68"/>
              <p14:cNvContentPartPr/>
              <p14:nvPr/>
            </p14:nvContentPartPr>
            <p14:xfrm>
              <a:off x="5372100" y="5111750"/>
              <a:ext cx="444500" cy="577850"/>
            </p14:xfrm>
          </p:contentPart>
        </mc:Choice>
        <mc:Fallback xmlns="">
          <p:pic>
            <p:nvPicPr>
              <p:cNvPr id="69" name="墨迹 68"/>
            </p:nvPicPr>
            <p:blipFill>
              <a:blip/>
            </p:blipFill>
            <p:spPr>
              <a:xfrm>
                <a:off x="5372100" y="5111750"/>
                <a:ext cx="4445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70" name="墨迹 69"/>
              <p14:cNvContentPartPr/>
              <p14:nvPr/>
            </p14:nvContentPartPr>
            <p14:xfrm>
              <a:off x="977900" y="4845050"/>
              <a:ext cx="1282700" cy="114300"/>
            </p14:xfrm>
          </p:contentPart>
        </mc:Choice>
        <mc:Fallback xmlns="">
          <p:pic>
            <p:nvPicPr>
              <p:cNvPr id="70" name="墨迹 69"/>
            </p:nvPicPr>
            <p:blipFill>
              <a:blip/>
            </p:blipFill>
            <p:spPr>
              <a:xfrm>
                <a:off x="977900" y="4845050"/>
                <a:ext cx="128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71" name="墨迹 70"/>
              <p14:cNvContentPartPr/>
              <p14:nvPr/>
            </p14:nvContentPartPr>
            <p14:xfrm>
              <a:off x="4343400" y="1270000"/>
              <a:ext cx="660400" cy="101600"/>
            </p14:xfrm>
          </p:contentPart>
        </mc:Choice>
        <mc:Fallback xmlns="">
          <p:pic>
            <p:nvPicPr>
              <p:cNvPr id="71" name="墨迹 70"/>
            </p:nvPicPr>
            <p:blipFill>
              <a:blip/>
            </p:blipFill>
            <p:spPr>
              <a:xfrm>
                <a:off x="4343400" y="1270000"/>
                <a:ext cx="660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72" name="墨迹 71"/>
              <p14:cNvContentPartPr/>
              <p14:nvPr/>
            </p14:nvContentPartPr>
            <p14:xfrm>
              <a:off x="4171950" y="1301750"/>
              <a:ext cx="342900" cy="6350"/>
            </p14:xfrm>
          </p:contentPart>
        </mc:Choice>
        <mc:Fallback xmlns="">
          <p:pic>
            <p:nvPicPr>
              <p:cNvPr id="72" name="墨迹 71"/>
            </p:nvPicPr>
            <p:blipFill>
              <a:blip/>
            </p:blipFill>
            <p:spPr>
              <a:xfrm>
                <a:off x="4171950" y="1301750"/>
                <a:ext cx="342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73" name="墨迹 72"/>
              <p14:cNvContentPartPr/>
              <p14:nvPr/>
            </p14:nvContentPartPr>
            <p14:xfrm>
              <a:off x="4368800" y="1498600"/>
              <a:ext cx="508000" cy="6350"/>
            </p14:xfrm>
          </p:contentPart>
        </mc:Choice>
        <mc:Fallback xmlns="">
          <p:pic>
            <p:nvPicPr>
              <p:cNvPr id="73" name="墨迹 72"/>
            </p:nvPicPr>
            <p:blipFill>
              <a:blip/>
            </p:blipFill>
            <p:spPr>
              <a:xfrm>
                <a:off x="4368800" y="1498600"/>
                <a:ext cx="508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74" name="墨迹 73"/>
              <p14:cNvContentPartPr/>
              <p14:nvPr/>
            </p14:nvContentPartPr>
            <p14:xfrm>
              <a:off x="4489450" y="1403350"/>
              <a:ext cx="222250" cy="457200"/>
            </p14:xfrm>
          </p:contentPart>
        </mc:Choice>
        <mc:Fallback xmlns="">
          <p:pic>
            <p:nvPicPr>
              <p:cNvPr id="74" name="墨迹 73"/>
            </p:nvPicPr>
            <p:blipFill>
              <a:blip/>
            </p:blipFill>
            <p:spPr>
              <a:xfrm>
                <a:off x="4489450" y="1403350"/>
                <a:ext cx="2222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75" name="墨迹 74"/>
              <p14:cNvContentPartPr/>
              <p14:nvPr/>
            </p14:nvContentPartPr>
            <p14:xfrm>
              <a:off x="4470400" y="1562100"/>
              <a:ext cx="114300" cy="101600"/>
            </p14:xfrm>
          </p:contentPart>
        </mc:Choice>
        <mc:Fallback xmlns="">
          <p:pic>
            <p:nvPicPr>
              <p:cNvPr id="75" name="墨迹 74"/>
            </p:nvPicPr>
            <p:blipFill>
              <a:blip/>
            </p:blipFill>
            <p:spPr>
              <a:xfrm>
                <a:off x="4470400" y="156210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76" name="墨迹 75"/>
              <p14:cNvContentPartPr/>
              <p14:nvPr/>
            </p14:nvContentPartPr>
            <p14:xfrm>
              <a:off x="2444750" y="4743450"/>
              <a:ext cx="2908300" cy="292100"/>
            </p14:xfrm>
          </p:contentPart>
        </mc:Choice>
        <mc:Fallback xmlns="">
          <p:pic>
            <p:nvPicPr>
              <p:cNvPr id="76" name="墨迹 75"/>
            </p:nvPicPr>
            <p:blipFill>
              <a:blip/>
            </p:blipFill>
            <p:spPr>
              <a:xfrm>
                <a:off x="2444750" y="4743450"/>
                <a:ext cx="2908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77" name="墨迹 76"/>
              <p14:cNvContentPartPr/>
              <p14:nvPr/>
            </p14:nvContentPartPr>
            <p14:xfrm>
              <a:off x="5308600" y="4921250"/>
              <a:ext cx="1270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/>
            </p:blipFill>
            <p:spPr>
              <a:xfrm>
                <a:off x="5308600" y="4921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78" name="墨迹 77"/>
              <p14:cNvContentPartPr/>
              <p14:nvPr/>
            </p14:nvContentPartPr>
            <p14:xfrm>
              <a:off x="5168900" y="4921250"/>
              <a:ext cx="273050" cy="184150"/>
            </p14:xfrm>
          </p:contentPart>
        </mc:Choice>
        <mc:Fallback xmlns="">
          <p:pic>
            <p:nvPicPr>
              <p:cNvPr id="78" name="墨迹 77"/>
            </p:nvPicPr>
            <p:blipFill>
              <a:blip/>
            </p:blipFill>
            <p:spPr>
              <a:xfrm>
                <a:off x="5168900" y="4921250"/>
                <a:ext cx="273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79" name="墨迹 78"/>
              <p14:cNvContentPartPr/>
              <p14:nvPr/>
            </p14:nvContentPartPr>
            <p14:xfrm>
              <a:off x="5295900" y="5562600"/>
              <a:ext cx="406400" cy="107950"/>
            </p14:xfrm>
          </p:contentPart>
        </mc:Choice>
        <mc:Fallback xmlns="">
          <p:pic>
            <p:nvPicPr>
              <p:cNvPr id="79" name="墨迹 78"/>
            </p:nvPicPr>
            <p:blipFill>
              <a:blip/>
            </p:blipFill>
            <p:spPr>
              <a:xfrm>
                <a:off x="5295900" y="5562600"/>
                <a:ext cx="406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80" name="墨迹 79"/>
              <p14:cNvContentPartPr/>
              <p14:nvPr/>
            </p14:nvContentPartPr>
            <p14:xfrm>
              <a:off x="5372100" y="5505450"/>
              <a:ext cx="19050" cy="6350"/>
            </p14:xfrm>
          </p:contentPart>
        </mc:Choice>
        <mc:Fallback xmlns="">
          <p:pic>
            <p:nvPicPr>
              <p:cNvPr id="80" name="墨迹 79"/>
            </p:nvPicPr>
            <p:blipFill>
              <a:blip/>
            </p:blipFill>
            <p:spPr>
              <a:xfrm>
                <a:off x="5372100" y="550545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81" name="墨迹 80"/>
              <p14:cNvContentPartPr/>
              <p14:nvPr/>
            </p14:nvContentPartPr>
            <p14:xfrm>
              <a:off x="5619750" y="5759450"/>
              <a:ext cx="114300" cy="19050"/>
            </p14:xfrm>
          </p:contentPart>
        </mc:Choice>
        <mc:Fallback xmlns="">
          <p:pic>
            <p:nvPicPr>
              <p:cNvPr id="81" name="墨迹 80"/>
            </p:nvPicPr>
            <p:blipFill>
              <a:blip/>
            </p:blipFill>
            <p:spPr>
              <a:xfrm>
                <a:off x="5619750" y="575945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82" name="墨迹 81"/>
              <p14:cNvContentPartPr/>
              <p14:nvPr/>
            </p14:nvContentPartPr>
            <p14:xfrm>
              <a:off x="939800" y="4908550"/>
              <a:ext cx="527050" cy="63500"/>
            </p14:xfrm>
          </p:contentPart>
        </mc:Choice>
        <mc:Fallback xmlns="">
          <p:pic>
            <p:nvPicPr>
              <p:cNvPr id="82" name="墨迹 81"/>
            </p:nvPicPr>
            <p:blipFill>
              <a:blip/>
            </p:blipFill>
            <p:spPr>
              <a:xfrm>
                <a:off x="939800" y="4908550"/>
                <a:ext cx="527050" cy="635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0540" y="556081"/>
            <a:ext cx="799337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</a:rPr>
              <a:t>一块儿[yī kuài </a:t>
            </a:r>
            <a:r>
              <a:rPr lang="en-US" altLang="zh-CN" sz="3600" dirty="0">
                <a:solidFill>
                  <a:srgbClr val="C00000"/>
                </a:solidFill>
              </a:rPr>
              <a:t>e</a:t>
            </a:r>
            <a:r>
              <a:rPr lang="zh-CN" altLang="en-US" sz="3600" dirty="0">
                <a:solidFill>
                  <a:srgbClr val="C00000"/>
                </a:solidFill>
              </a:rPr>
              <a:t>r]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 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 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085" y="2506345"/>
            <a:ext cx="1129855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我和小明一块儿去超市。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  <a:p>
            <a:pPr marL="457200" marR="0" indent="-4572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我们一块儿从南门去车站吧！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0085" y="1779905"/>
            <a:ext cx="15849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[</a:t>
            </a:r>
            <a:r>
              <a:rPr lang="en-US" altLang="zh-CN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together</a:t>
            </a:r>
            <a:r>
              <a:rPr lang="zh-CN" altLang="en-US" sz="2800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+mn-ea"/>
              </a:rPr>
              <a:t>]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2455" y="4639945"/>
            <a:ext cx="1129855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+mn-ea"/>
              </a:rPr>
              <a:t>备注：只有中国的北方人才会这样说话，南方人几乎不说儿化音。</a:t>
            </a:r>
            <a:endParaRPr lang="zh-CN" altLang="en-US" sz="2800" dirty="0">
              <a:solidFill>
                <a:schemeClr val="bg1"/>
              </a:solidFill>
              <a:latin typeface="楷体" pitchFamily="49" charset="-122"/>
              <a:ea typeface="楷体" pitchFamily="49" charset="-122"/>
              <a:sym typeface="+mn-ea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8260080" y="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92150" y="1143000"/>
              <a:ext cx="1155700" cy="63500"/>
            </p14:xfrm>
          </p:contentPart>
        </mc:Choice>
        <mc:Fallback xmlns="">
          <p:pic>
            <p:nvPicPr>
              <p:cNvPr id="5" name="墨迹 4"/>
            </p:nvPicPr>
            <p:blipFill>
              <a:blip/>
            </p:blipFill>
            <p:spPr>
              <a:xfrm>
                <a:off x="692150" y="1143000"/>
                <a:ext cx="1155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994150" y="304800"/>
              <a:ext cx="641350" cy="1104900"/>
            </p14:xfrm>
          </p:contentPart>
        </mc:Choice>
        <mc:Fallback xmlns="">
          <p:pic>
            <p:nvPicPr>
              <p:cNvPr id="6" name="墨迹 5"/>
            </p:nvPicPr>
            <p:blipFill>
              <a:blip/>
            </p:blipFill>
            <p:spPr>
              <a:xfrm>
                <a:off x="3994150" y="304800"/>
                <a:ext cx="641350" cy="1104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60400" y="2286000"/>
              <a:ext cx="1244600" cy="165100"/>
            </p14:xfrm>
          </p:contentPart>
        </mc:Choice>
        <mc:Fallback xmlns="">
          <p:pic>
            <p:nvPicPr>
              <p:cNvPr id="7" name="墨迹 6"/>
            </p:nvPicPr>
            <p:blipFill>
              <a:blip/>
            </p:blipFill>
            <p:spPr>
              <a:xfrm>
                <a:off x="660400" y="2286000"/>
                <a:ext cx="1244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1327150" y="3149600"/>
              <a:ext cx="1282700" cy="12700"/>
            </p14:xfrm>
          </p:contentPart>
        </mc:Choice>
        <mc:Fallback xmlns="">
          <p:pic>
            <p:nvPicPr>
              <p:cNvPr id="9" name="墨迹 8"/>
            </p:nvPicPr>
            <p:blipFill>
              <a:blip/>
            </p:blipFill>
            <p:spPr>
              <a:xfrm>
                <a:off x="1327150" y="3149600"/>
                <a:ext cx="1282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2863850" y="3105150"/>
              <a:ext cx="622300" cy="44450"/>
            </p14:xfrm>
          </p:contentPart>
        </mc:Choice>
        <mc:Fallback xmlns="">
          <p:pic>
            <p:nvPicPr>
              <p:cNvPr id="10" name="墨迹 9"/>
            </p:nvPicPr>
            <p:blipFill>
              <a:blip/>
            </p:blipFill>
            <p:spPr>
              <a:xfrm>
                <a:off x="2863850" y="3105150"/>
                <a:ext cx="6223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3917950" y="3225800"/>
              <a:ext cx="552450" cy="44450"/>
            </p14:xfrm>
          </p:contentPart>
        </mc:Choice>
        <mc:Fallback xmlns="">
          <p:pic>
            <p:nvPicPr>
              <p:cNvPr id="11" name="墨迹 10"/>
            </p:nvPicPr>
            <p:blipFill>
              <a:blip/>
            </p:blipFill>
            <p:spPr>
              <a:xfrm>
                <a:off x="3917950" y="3225800"/>
                <a:ext cx="552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3943350" y="3143250"/>
              <a:ext cx="1028700" cy="120650"/>
            </p14:xfrm>
          </p:contentPart>
        </mc:Choice>
        <mc:Fallback xmlns="">
          <p:pic>
            <p:nvPicPr>
              <p:cNvPr id="12" name="墨迹 11"/>
            </p:nvPicPr>
            <p:blipFill>
              <a:blip/>
            </p:blipFill>
            <p:spPr>
              <a:xfrm>
                <a:off x="3943350" y="3143250"/>
                <a:ext cx="1028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3746500" y="3111500"/>
              <a:ext cx="57150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/>
            </p:blipFill>
            <p:spPr>
              <a:xfrm>
                <a:off x="3746500" y="3111500"/>
                <a:ext cx="571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墨迹 13"/>
              <p14:cNvContentPartPr/>
              <p14:nvPr/>
            </p14:nvContentPartPr>
            <p14:xfrm>
              <a:off x="1225550" y="3175000"/>
              <a:ext cx="1193800" cy="19050"/>
            </p14:xfrm>
          </p:contentPart>
        </mc:Choice>
        <mc:Fallback xmlns="">
          <p:pic>
            <p:nvPicPr>
              <p:cNvPr id="14" name="墨迹 13"/>
            </p:nvPicPr>
            <p:blipFill>
              <a:blip/>
            </p:blipFill>
            <p:spPr>
              <a:xfrm>
                <a:off x="1225550" y="3175000"/>
                <a:ext cx="1193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2616200" y="3117850"/>
              <a:ext cx="1009650" cy="82550"/>
            </p14:xfrm>
          </p:contentPart>
        </mc:Choice>
        <mc:Fallback xmlns="">
          <p:pic>
            <p:nvPicPr>
              <p:cNvPr id="15" name="墨迹 14"/>
            </p:nvPicPr>
            <p:blipFill>
              <a:blip/>
            </p:blipFill>
            <p:spPr>
              <a:xfrm>
                <a:off x="2616200" y="3117850"/>
                <a:ext cx="1009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6" name="墨迹 15"/>
              <p14:cNvContentPartPr/>
              <p14:nvPr/>
            </p14:nvContentPartPr>
            <p14:xfrm>
              <a:off x="1943100" y="3816350"/>
              <a:ext cx="965200" cy="31750"/>
            </p14:xfrm>
          </p:contentPart>
        </mc:Choice>
        <mc:Fallback xmlns="">
          <p:pic>
            <p:nvPicPr>
              <p:cNvPr id="16" name="墨迹 15"/>
            </p:nvPicPr>
            <p:blipFill>
              <a:blip/>
            </p:blipFill>
            <p:spPr>
              <a:xfrm>
                <a:off x="1943100" y="3816350"/>
                <a:ext cx="965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1244600" y="3670300"/>
              <a:ext cx="1714500" cy="196850"/>
            </p14:xfrm>
          </p:contentPart>
        </mc:Choice>
        <mc:Fallback xmlns="">
          <p:pic>
            <p:nvPicPr>
              <p:cNvPr id="17" name="墨迹 16"/>
            </p:nvPicPr>
            <p:blipFill>
              <a:blip/>
            </p:blipFill>
            <p:spPr>
              <a:xfrm>
                <a:off x="1244600" y="3670300"/>
                <a:ext cx="1714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8" name="墨迹 17"/>
              <p14:cNvContentPartPr/>
              <p14:nvPr/>
            </p14:nvContentPartPr>
            <p14:xfrm>
              <a:off x="1212850" y="3949700"/>
              <a:ext cx="285750" cy="146050"/>
            </p14:xfrm>
          </p:contentPart>
        </mc:Choice>
        <mc:Fallback xmlns="">
          <p:pic>
            <p:nvPicPr>
              <p:cNvPr id="18" name="墨迹 17"/>
            </p:nvPicPr>
            <p:blipFill>
              <a:blip/>
            </p:blipFill>
            <p:spPr>
              <a:xfrm>
                <a:off x="1212850" y="3949700"/>
                <a:ext cx="285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9" name="墨迹 18"/>
              <p14:cNvContentPartPr/>
              <p14:nvPr/>
            </p14:nvContentPartPr>
            <p14:xfrm>
              <a:off x="1562100" y="4019550"/>
              <a:ext cx="203200" cy="114300"/>
            </p14:xfrm>
          </p:contentPart>
        </mc:Choice>
        <mc:Fallback xmlns="">
          <p:pic>
            <p:nvPicPr>
              <p:cNvPr id="19" name="墨迹 18"/>
            </p:nvPicPr>
            <p:blipFill>
              <a:blip/>
            </p:blipFill>
            <p:spPr>
              <a:xfrm>
                <a:off x="1562100" y="4019550"/>
                <a:ext cx="203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0" name="墨迹 19"/>
              <p14:cNvContentPartPr/>
              <p14:nvPr/>
            </p14:nvContentPartPr>
            <p14:xfrm>
              <a:off x="3111500" y="3740150"/>
              <a:ext cx="1123950" cy="171450"/>
            </p14:xfrm>
          </p:contentPart>
        </mc:Choice>
        <mc:Fallback xmlns="">
          <p:pic>
            <p:nvPicPr>
              <p:cNvPr id="20" name="墨迹 19"/>
            </p:nvPicPr>
            <p:blipFill>
              <a:blip/>
            </p:blipFill>
            <p:spPr>
              <a:xfrm>
                <a:off x="3111500" y="3740150"/>
                <a:ext cx="1123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1" name="墨迹 20"/>
              <p14:cNvContentPartPr/>
              <p14:nvPr/>
            </p14:nvContentPartPr>
            <p14:xfrm>
              <a:off x="4121150" y="3835400"/>
              <a:ext cx="1295400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/>
            </p:blipFill>
            <p:spPr>
              <a:xfrm>
                <a:off x="4121150" y="3835400"/>
                <a:ext cx="129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2" name="墨迹 21"/>
              <p14:cNvContentPartPr/>
              <p14:nvPr/>
            </p14:nvContentPartPr>
            <p14:xfrm>
              <a:off x="7194550" y="5245100"/>
              <a:ext cx="965200" cy="196850"/>
            </p14:xfrm>
          </p:contentPart>
        </mc:Choice>
        <mc:Fallback xmlns="">
          <p:pic>
            <p:nvPicPr>
              <p:cNvPr id="22" name="墨迹 21"/>
            </p:nvPicPr>
            <p:blipFill>
              <a:blip/>
            </p:blipFill>
            <p:spPr>
              <a:xfrm>
                <a:off x="7194550" y="5245100"/>
                <a:ext cx="965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3" name="墨迹 22"/>
              <p14:cNvContentPartPr/>
              <p14:nvPr/>
            </p14:nvContentPartPr>
            <p14:xfrm>
              <a:off x="7302500" y="5314950"/>
              <a:ext cx="463550" cy="4445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7302500" y="5314950"/>
                <a:ext cx="4635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4" name="墨迹 23"/>
              <p14:cNvContentPartPr/>
              <p14:nvPr/>
            </p14:nvContentPartPr>
            <p14:xfrm>
              <a:off x="8070850" y="5226050"/>
              <a:ext cx="749300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8070850" y="5226050"/>
                <a:ext cx="749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5" name="墨迹 24"/>
              <p14:cNvContentPartPr/>
              <p14:nvPr/>
            </p14:nvContentPartPr>
            <p14:xfrm>
              <a:off x="8966200" y="5181600"/>
              <a:ext cx="1593850" cy="336550"/>
            </p14:xfrm>
          </p:contentPart>
        </mc:Choice>
        <mc:Fallback xmlns="">
          <p:pic>
            <p:nvPicPr>
              <p:cNvPr id="25" name="墨迹 24"/>
            </p:nvPicPr>
            <p:blipFill>
              <a:blip/>
            </p:blipFill>
            <p:spPr>
              <a:xfrm>
                <a:off x="8966200" y="5181600"/>
                <a:ext cx="1593850" cy="336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84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84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584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20、23、24、25、26、27、30、33、37、41、44、45、4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离子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FEF"/>
      </a:dk2>
      <a:lt2>
        <a:srgbClr val="FBFCFC"/>
      </a:lt2>
      <a:accent1>
        <a:srgbClr val="50B7C1"/>
      </a:accent1>
      <a:accent2>
        <a:srgbClr val="47A6D9"/>
      </a:accent2>
      <a:accent3>
        <a:srgbClr val="5591E4"/>
      </a:accent3>
      <a:accent4>
        <a:srgbClr val="7579D7"/>
      </a:accent4>
      <a:accent5>
        <a:srgbClr val="9F62B2"/>
      </a:accent5>
      <a:accent6>
        <a:srgbClr val="C1507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/>
  <PresentationFormat>宽屏</PresentationFormat>
  <Paragraphs>183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Arial</vt:lpstr>
      <vt:lpstr>宋体</vt:lpstr>
      <vt:lpstr>Wingdings</vt:lpstr>
      <vt:lpstr>Wingdings 3</vt:lpstr>
      <vt:lpstr>微软雅黑</vt:lpstr>
      <vt:lpstr>汉仪旗黑-85S</vt:lpstr>
      <vt:lpstr>Times New Roman</vt:lpstr>
      <vt:lpstr>楷体</vt:lpstr>
      <vt:lpstr>Franklin Gothic Book</vt:lpstr>
      <vt:lpstr>Helvetica Neue</vt:lpstr>
      <vt:lpstr>Century Gothic</vt:lpstr>
      <vt:lpstr>等线</vt:lpstr>
      <vt:lpstr>离子</vt:lpstr>
      <vt:lpstr>2_Office 主题​​</vt:lpstr>
      <vt:lpstr>第十五课</vt:lpstr>
      <vt:lpstr>生词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第八课 墙上有一张地图</dc:title>
  <dc:creator>迪 毛</dc:creator>
  <cp:lastModifiedBy>范佩橙的iPad</cp:lastModifiedBy>
  <cp:revision>130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FCEC6FCAD0EC4817B28F855AE6A73237</vt:lpwstr>
  </property>
  <property fmtid="{D5CDD505-2E9C-101B-9397-08002B2CF9AE}" pid="3" name="KSOProductBuildVer">
    <vt:lpwstr>2052-11.23.0</vt:lpwstr>
  </property>
</Properties>
</file>